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609282"/>
            <a:ext cx="1035685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732" y="1948497"/>
            <a:ext cx="11138535" cy="365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mailto:per.mood@avrf.se" TargetMode="External"/><Relationship Id="rId4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437" y="260985"/>
            <a:ext cx="6006465" cy="130175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dirty="0" spc="5"/>
              <a:t>Inkludering </a:t>
            </a:r>
            <a:r>
              <a:rPr dirty="0" spc="-5"/>
              <a:t>för </a:t>
            </a:r>
            <a:r>
              <a:rPr dirty="0" spc="5"/>
              <a:t>en </a:t>
            </a:r>
            <a:r>
              <a:rPr dirty="0" spc="10"/>
              <a:t> </a:t>
            </a:r>
            <a:r>
              <a:rPr dirty="0" spc="-35"/>
              <a:t>effektivare</a:t>
            </a:r>
            <a:r>
              <a:rPr dirty="0" spc="-70"/>
              <a:t> </a:t>
            </a:r>
            <a:r>
              <a:rPr dirty="0" spc="-5"/>
              <a:t>räddningstjänst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00900" y="0"/>
            <a:ext cx="4991100" cy="6858000"/>
            <a:chOff x="7200900" y="0"/>
            <a:chExt cx="49911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900" y="0"/>
              <a:ext cx="4991100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669226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30"/>
              <a:t>Hur</a:t>
            </a:r>
            <a:r>
              <a:rPr dirty="0" spc="-140"/>
              <a:t> </a:t>
            </a:r>
            <a:r>
              <a:rPr dirty="0" spc="-25"/>
              <a:t>rekryterar</a:t>
            </a:r>
            <a:r>
              <a:rPr dirty="0" spc="80"/>
              <a:t> </a:t>
            </a:r>
            <a:r>
              <a:rPr dirty="0" spc="10"/>
              <a:t>vi</a:t>
            </a:r>
            <a:r>
              <a:rPr dirty="0" spc="-35"/>
              <a:t> </a:t>
            </a:r>
            <a:r>
              <a:rPr dirty="0" spc="10"/>
              <a:t>fler</a:t>
            </a:r>
            <a:r>
              <a:rPr dirty="0" spc="-65"/>
              <a:t> </a:t>
            </a:r>
            <a:r>
              <a:rPr dirty="0" spc="15"/>
              <a:t>kvinnor?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24800" y="0"/>
            <a:ext cx="4267200" cy="6858000"/>
            <a:chOff x="7924800" y="0"/>
            <a:chExt cx="42672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0"/>
              <a:ext cx="42672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119126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25"/>
              <a:t>T</a:t>
            </a:r>
            <a:r>
              <a:rPr dirty="0" spc="25"/>
              <a:t>a</a:t>
            </a:r>
            <a:r>
              <a:rPr dirty="0" spc="5"/>
              <a:t>ck!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10300" y="0"/>
            <a:ext cx="5981700" cy="6858000"/>
            <a:chOff x="6210300" y="0"/>
            <a:chExt cx="59817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0300" y="0"/>
              <a:ext cx="5981700" cy="42195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10300" y="4219575"/>
              <a:ext cx="5981700" cy="2638425"/>
            </a:xfrm>
            <a:custGeom>
              <a:avLst/>
              <a:gdLst/>
              <a:ahLst/>
              <a:cxnLst/>
              <a:rect l="l" t="t" r="r" b="b"/>
              <a:pathLst>
                <a:path w="5981700" h="2638425">
                  <a:moveTo>
                    <a:pt x="5981700" y="0"/>
                  </a:moveTo>
                  <a:lnTo>
                    <a:pt x="0" y="0"/>
                  </a:lnTo>
                  <a:lnTo>
                    <a:pt x="0" y="2638423"/>
                  </a:lnTo>
                  <a:lnTo>
                    <a:pt x="5981700" y="2638423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289421" y="4511992"/>
            <a:ext cx="173101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15">
                <a:latin typeface="Calibri"/>
                <a:cs typeface="Calibri"/>
              </a:rPr>
              <a:t>Mood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</a:pPr>
            <a:r>
              <a:rPr dirty="0" sz="1800" spc="-25">
                <a:latin typeface="Calibri"/>
                <a:cs typeface="Calibri"/>
                <a:hlinkClick r:id="rId3"/>
              </a:rPr>
              <a:t>per.mood@avrf.se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070-4493335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4025" y="5972174"/>
            <a:ext cx="2733675" cy="885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598487"/>
            <a:ext cx="286067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20"/>
              <a:t>Laget</a:t>
            </a:r>
            <a:r>
              <a:rPr dirty="0" spc="-175"/>
              <a:t> </a:t>
            </a:r>
            <a:r>
              <a:rPr dirty="0" spc="10"/>
              <a:t>/</a:t>
            </a:r>
            <a:r>
              <a:rPr dirty="0" spc="-75"/>
              <a:t> </a:t>
            </a:r>
            <a:r>
              <a:rPr dirty="0" spc="5"/>
              <a:t>Jaget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53075" y="0"/>
            <a:ext cx="6638925" cy="6858000"/>
            <a:chOff x="5553075" y="0"/>
            <a:chExt cx="663892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3075" y="0"/>
              <a:ext cx="663892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464185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Normer</a:t>
            </a:r>
            <a:r>
              <a:rPr dirty="0" spc="-165"/>
              <a:t> </a:t>
            </a:r>
            <a:r>
              <a:rPr dirty="0" spc="20"/>
              <a:t>&amp;</a:t>
            </a:r>
            <a:r>
              <a:rPr dirty="0" spc="-25"/>
              <a:t> </a:t>
            </a:r>
            <a:r>
              <a:rPr dirty="0"/>
              <a:t>spelregler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48500" y="0"/>
            <a:ext cx="5143500" cy="6858000"/>
            <a:chOff x="7048500" y="0"/>
            <a:chExt cx="51435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500" y="0"/>
              <a:ext cx="514350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65239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E</a:t>
            </a:r>
            <a:r>
              <a:rPr dirty="0" spc="40"/>
              <a:t>x</a:t>
            </a:r>
            <a:r>
              <a:rPr dirty="0" spc="10"/>
              <a:t>kl</a:t>
            </a:r>
            <a:r>
              <a:rPr dirty="0" spc="25"/>
              <a:t>u</a:t>
            </a:r>
            <a:r>
              <a:rPr dirty="0" spc="30"/>
              <a:t>d</a:t>
            </a:r>
            <a:r>
              <a:rPr dirty="0" spc="10"/>
              <a:t>e</a:t>
            </a:r>
            <a:r>
              <a:rPr dirty="0" spc="-35"/>
              <a:t>r</a:t>
            </a:r>
            <a:r>
              <a:rPr dirty="0" spc="5"/>
              <a:t>i</a:t>
            </a:r>
            <a:r>
              <a:rPr dirty="0" spc="30"/>
              <a:t>n</a:t>
            </a:r>
            <a:r>
              <a:rPr dirty="0" spc="15"/>
              <a:t>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10425" y="0"/>
            <a:ext cx="4981575" cy="6858000"/>
            <a:chOff x="7210425" y="0"/>
            <a:chExt cx="498157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0425" y="0"/>
              <a:ext cx="498157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77" y="1261236"/>
            <a:ext cx="6336665" cy="3834765"/>
            <a:chOff x="1219277" y="1261236"/>
            <a:chExt cx="6336665" cy="3834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8326" y="1261236"/>
              <a:ext cx="2997199" cy="3834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38327" y="1914437"/>
              <a:ext cx="3476625" cy="1875155"/>
            </a:xfrm>
            <a:custGeom>
              <a:avLst/>
              <a:gdLst/>
              <a:ahLst/>
              <a:cxnLst/>
              <a:rect l="l" t="t" r="r" b="b"/>
              <a:pathLst>
                <a:path w="3476625" h="1875154">
                  <a:moveTo>
                    <a:pt x="2681273" y="1874988"/>
                  </a:moveTo>
                  <a:lnTo>
                    <a:pt x="1969692" y="1432012"/>
                  </a:lnTo>
                  <a:lnTo>
                    <a:pt x="1906380" y="1435049"/>
                  </a:lnTo>
                  <a:lnTo>
                    <a:pt x="1843339" y="1437125"/>
                  </a:lnTo>
                  <a:lnTo>
                    <a:pt x="1780613" y="1438253"/>
                  </a:lnTo>
                  <a:lnTo>
                    <a:pt x="1718246" y="1438449"/>
                  </a:lnTo>
                  <a:lnTo>
                    <a:pt x="1656282" y="1437726"/>
                  </a:lnTo>
                  <a:lnTo>
                    <a:pt x="1594766" y="1436097"/>
                  </a:lnTo>
                  <a:lnTo>
                    <a:pt x="1533741" y="1433576"/>
                  </a:lnTo>
                  <a:lnTo>
                    <a:pt x="1473251" y="1430179"/>
                  </a:lnTo>
                  <a:lnTo>
                    <a:pt x="1413342" y="1425918"/>
                  </a:lnTo>
                  <a:lnTo>
                    <a:pt x="1354057" y="1420807"/>
                  </a:lnTo>
                  <a:lnTo>
                    <a:pt x="1295440" y="1414861"/>
                  </a:lnTo>
                  <a:lnTo>
                    <a:pt x="1237535" y="1408093"/>
                  </a:lnTo>
                  <a:lnTo>
                    <a:pt x="1180387" y="1400518"/>
                  </a:lnTo>
                  <a:lnTo>
                    <a:pt x="1124039" y="1392148"/>
                  </a:lnTo>
                  <a:lnTo>
                    <a:pt x="1068537" y="1382999"/>
                  </a:lnTo>
                  <a:lnTo>
                    <a:pt x="1013923" y="1373084"/>
                  </a:lnTo>
                  <a:lnTo>
                    <a:pt x="960243" y="1362417"/>
                  </a:lnTo>
                  <a:lnTo>
                    <a:pt x="907540" y="1351012"/>
                  </a:lnTo>
                  <a:lnTo>
                    <a:pt x="855859" y="1338883"/>
                  </a:lnTo>
                  <a:lnTo>
                    <a:pt x="805243" y="1326044"/>
                  </a:lnTo>
                  <a:lnTo>
                    <a:pt x="755737" y="1312509"/>
                  </a:lnTo>
                  <a:lnTo>
                    <a:pt x="707386" y="1298291"/>
                  </a:lnTo>
                  <a:lnTo>
                    <a:pt x="660232" y="1283405"/>
                  </a:lnTo>
                  <a:lnTo>
                    <a:pt x="614321" y="1267865"/>
                  </a:lnTo>
                  <a:lnTo>
                    <a:pt x="569696" y="1251684"/>
                  </a:lnTo>
                  <a:lnTo>
                    <a:pt x="526403" y="1234877"/>
                  </a:lnTo>
                  <a:lnTo>
                    <a:pt x="484484" y="1217457"/>
                  </a:lnTo>
                  <a:lnTo>
                    <a:pt x="443984" y="1199439"/>
                  </a:lnTo>
                  <a:lnTo>
                    <a:pt x="404947" y="1180835"/>
                  </a:lnTo>
                  <a:lnTo>
                    <a:pt x="367418" y="1161662"/>
                  </a:lnTo>
                  <a:lnTo>
                    <a:pt x="331441" y="1141931"/>
                  </a:lnTo>
                  <a:lnTo>
                    <a:pt x="297059" y="1121658"/>
                  </a:lnTo>
                  <a:lnTo>
                    <a:pt x="264317" y="1100855"/>
                  </a:lnTo>
                  <a:lnTo>
                    <a:pt x="203929" y="1057720"/>
                  </a:lnTo>
                  <a:lnTo>
                    <a:pt x="150631" y="1012636"/>
                  </a:lnTo>
                  <a:lnTo>
                    <a:pt x="104776" y="965715"/>
                  </a:lnTo>
                  <a:lnTo>
                    <a:pt x="66718" y="917068"/>
                  </a:lnTo>
                  <a:lnTo>
                    <a:pt x="36809" y="866808"/>
                  </a:lnTo>
                  <a:lnTo>
                    <a:pt x="15403" y="815046"/>
                  </a:lnTo>
                  <a:lnTo>
                    <a:pt x="2497" y="759049"/>
                  </a:lnTo>
                  <a:lnTo>
                    <a:pt x="0" y="731268"/>
                  </a:lnTo>
                  <a:lnTo>
                    <a:pt x="84" y="703663"/>
                  </a:lnTo>
                  <a:lnTo>
                    <a:pt x="7831" y="649069"/>
                  </a:lnTo>
                  <a:lnTo>
                    <a:pt x="25408" y="595446"/>
                  </a:lnTo>
                  <a:lnTo>
                    <a:pt x="52482" y="542973"/>
                  </a:lnTo>
                  <a:lnTo>
                    <a:pt x="88723" y="491830"/>
                  </a:lnTo>
                  <a:lnTo>
                    <a:pt x="133797" y="442197"/>
                  </a:lnTo>
                  <a:lnTo>
                    <a:pt x="187375" y="394253"/>
                  </a:lnTo>
                  <a:lnTo>
                    <a:pt x="249124" y="348179"/>
                  </a:lnTo>
                  <a:lnTo>
                    <a:pt x="282960" y="325898"/>
                  </a:lnTo>
                  <a:lnTo>
                    <a:pt x="318713" y="304152"/>
                  </a:lnTo>
                  <a:lnTo>
                    <a:pt x="356344" y="282963"/>
                  </a:lnTo>
                  <a:lnTo>
                    <a:pt x="395810" y="262354"/>
                  </a:lnTo>
                  <a:lnTo>
                    <a:pt x="437071" y="242347"/>
                  </a:lnTo>
                  <a:lnTo>
                    <a:pt x="480084" y="222964"/>
                  </a:lnTo>
                  <a:lnTo>
                    <a:pt x="524808" y="204227"/>
                  </a:lnTo>
                  <a:lnTo>
                    <a:pt x="571202" y="186161"/>
                  </a:lnTo>
                  <a:lnTo>
                    <a:pt x="619225" y="168785"/>
                  </a:lnTo>
                  <a:lnTo>
                    <a:pt x="668834" y="152125"/>
                  </a:lnTo>
                  <a:lnTo>
                    <a:pt x="719989" y="136200"/>
                  </a:lnTo>
                  <a:lnTo>
                    <a:pt x="772647" y="121035"/>
                  </a:lnTo>
                  <a:lnTo>
                    <a:pt x="826769" y="106652"/>
                  </a:lnTo>
                  <a:lnTo>
                    <a:pt x="882311" y="93072"/>
                  </a:lnTo>
                  <a:lnTo>
                    <a:pt x="939233" y="80319"/>
                  </a:lnTo>
                  <a:lnTo>
                    <a:pt x="997493" y="68415"/>
                  </a:lnTo>
                  <a:lnTo>
                    <a:pt x="1057050" y="57382"/>
                  </a:lnTo>
                  <a:lnTo>
                    <a:pt x="1117863" y="47243"/>
                  </a:lnTo>
                  <a:lnTo>
                    <a:pt x="1179889" y="38020"/>
                  </a:lnTo>
                  <a:lnTo>
                    <a:pt x="1243087" y="29736"/>
                  </a:lnTo>
                  <a:lnTo>
                    <a:pt x="1307417" y="22414"/>
                  </a:lnTo>
                  <a:lnTo>
                    <a:pt x="1372836" y="16074"/>
                  </a:lnTo>
                  <a:lnTo>
                    <a:pt x="1439303" y="10741"/>
                  </a:lnTo>
                  <a:lnTo>
                    <a:pt x="1506777" y="6437"/>
                  </a:lnTo>
                  <a:lnTo>
                    <a:pt x="1570088" y="3400"/>
                  </a:lnTo>
                  <a:lnTo>
                    <a:pt x="1633129" y="1324"/>
                  </a:lnTo>
                  <a:lnTo>
                    <a:pt x="1695855" y="195"/>
                  </a:lnTo>
                  <a:lnTo>
                    <a:pt x="1758222" y="0"/>
                  </a:lnTo>
                  <a:lnTo>
                    <a:pt x="1820186" y="723"/>
                  </a:lnTo>
                  <a:lnTo>
                    <a:pt x="1881703" y="2352"/>
                  </a:lnTo>
                  <a:lnTo>
                    <a:pt x="1942727" y="4873"/>
                  </a:lnTo>
                  <a:lnTo>
                    <a:pt x="2003217" y="8270"/>
                  </a:lnTo>
                  <a:lnTo>
                    <a:pt x="2063126" y="12532"/>
                  </a:lnTo>
                  <a:lnTo>
                    <a:pt x="2122411" y="17643"/>
                  </a:lnTo>
                  <a:lnTo>
                    <a:pt x="2181028" y="23589"/>
                  </a:lnTo>
                  <a:lnTo>
                    <a:pt x="2238933" y="30358"/>
                  </a:lnTo>
                  <a:lnTo>
                    <a:pt x="2296081" y="37934"/>
                  </a:lnTo>
                  <a:lnTo>
                    <a:pt x="2352428" y="46304"/>
                  </a:lnTo>
                  <a:lnTo>
                    <a:pt x="2407931" y="55454"/>
                  </a:lnTo>
                  <a:lnTo>
                    <a:pt x="2462544" y="65370"/>
                  </a:lnTo>
                  <a:lnTo>
                    <a:pt x="2516225" y="76038"/>
                  </a:lnTo>
                  <a:lnTo>
                    <a:pt x="2568927" y="87444"/>
                  </a:lnTo>
                  <a:lnTo>
                    <a:pt x="2620609" y="99575"/>
                  </a:lnTo>
                  <a:lnTo>
                    <a:pt x="2671224" y="112416"/>
                  </a:lnTo>
                  <a:lnTo>
                    <a:pt x="2720730" y="125953"/>
                  </a:lnTo>
                  <a:lnTo>
                    <a:pt x="2769081" y="140172"/>
                  </a:lnTo>
                  <a:lnTo>
                    <a:pt x="2816234" y="155060"/>
                  </a:lnTo>
                  <a:lnTo>
                    <a:pt x="2862145" y="170603"/>
                  </a:lnTo>
                  <a:lnTo>
                    <a:pt x="2906770" y="186786"/>
                  </a:lnTo>
                  <a:lnTo>
                    <a:pt x="2950063" y="203596"/>
                  </a:lnTo>
                  <a:lnTo>
                    <a:pt x="2991982" y="221019"/>
                  </a:lnTo>
                  <a:lnTo>
                    <a:pt x="3032481" y="239041"/>
                  </a:lnTo>
                  <a:lnTo>
                    <a:pt x="3071517" y="257647"/>
                  </a:lnTo>
                  <a:lnTo>
                    <a:pt x="3109046" y="276824"/>
                  </a:lnTo>
                  <a:lnTo>
                    <a:pt x="3145023" y="296559"/>
                  </a:lnTo>
                  <a:lnTo>
                    <a:pt x="3179405" y="316837"/>
                  </a:lnTo>
                  <a:lnTo>
                    <a:pt x="3212146" y="337643"/>
                  </a:lnTo>
                  <a:lnTo>
                    <a:pt x="3272533" y="380789"/>
                  </a:lnTo>
                  <a:lnTo>
                    <a:pt x="3325830" y="425884"/>
                  </a:lnTo>
                  <a:lnTo>
                    <a:pt x="3371684" y="472817"/>
                  </a:lnTo>
                  <a:lnTo>
                    <a:pt x="3409741" y="521476"/>
                  </a:lnTo>
                  <a:lnTo>
                    <a:pt x="3439648" y="571751"/>
                  </a:lnTo>
                  <a:lnTo>
                    <a:pt x="3461053" y="623530"/>
                  </a:lnTo>
                  <a:lnTo>
                    <a:pt x="3474915" y="687933"/>
                  </a:lnTo>
                  <a:lnTo>
                    <a:pt x="3476589" y="719968"/>
                  </a:lnTo>
                  <a:lnTo>
                    <a:pt x="3474825" y="751836"/>
                  </a:lnTo>
                  <a:lnTo>
                    <a:pt x="3461176" y="814908"/>
                  </a:lnTo>
                  <a:lnTo>
                    <a:pt x="3434363" y="876820"/>
                  </a:lnTo>
                  <a:lnTo>
                    <a:pt x="3394777" y="937243"/>
                  </a:lnTo>
                  <a:lnTo>
                    <a:pt x="3370317" y="966793"/>
                  </a:lnTo>
                  <a:lnTo>
                    <a:pt x="3342813" y="995846"/>
                  </a:lnTo>
                  <a:lnTo>
                    <a:pt x="3312311" y="1024363"/>
                  </a:lnTo>
                  <a:lnTo>
                    <a:pt x="3278863" y="1052301"/>
                  </a:lnTo>
                  <a:lnTo>
                    <a:pt x="3242517" y="1079620"/>
                  </a:lnTo>
                  <a:lnTo>
                    <a:pt x="3203322" y="1106278"/>
                  </a:lnTo>
                  <a:lnTo>
                    <a:pt x="3161327" y="1132234"/>
                  </a:lnTo>
                  <a:lnTo>
                    <a:pt x="3116582" y="1157447"/>
                  </a:lnTo>
                  <a:lnTo>
                    <a:pt x="3069135" y="1181876"/>
                  </a:lnTo>
                  <a:lnTo>
                    <a:pt x="3019036" y="1205479"/>
                  </a:lnTo>
                  <a:lnTo>
                    <a:pt x="2966334" y="1228216"/>
                  </a:lnTo>
                  <a:lnTo>
                    <a:pt x="2911079" y="1250044"/>
                  </a:lnTo>
                  <a:lnTo>
                    <a:pt x="2853319" y="1270924"/>
                  </a:lnTo>
                  <a:lnTo>
                    <a:pt x="2793103" y="1290813"/>
                  </a:lnTo>
                  <a:lnTo>
                    <a:pt x="2730481" y="1309671"/>
                  </a:lnTo>
                  <a:lnTo>
                    <a:pt x="2665502" y="1327456"/>
                  </a:lnTo>
                  <a:lnTo>
                    <a:pt x="2598215" y="1344128"/>
                  </a:lnTo>
                  <a:lnTo>
                    <a:pt x="2681273" y="18749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1424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25"/>
              <a:t>M</a:t>
            </a:r>
            <a:r>
              <a:rPr dirty="0" spc="35"/>
              <a:t>o</a:t>
            </a:r>
            <a:r>
              <a:rPr dirty="0" spc="-20"/>
              <a:t>t</a:t>
            </a:r>
            <a:r>
              <a:rPr dirty="0" spc="-55"/>
              <a:t>s</a:t>
            </a:r>
            <a:r>
              <a:rPr dirty="0" spc="-95"/>
              <a:t>t</a:t>
            </a:r>
            <a:r>
              <a:rPr dirty="0" spc="25"/>
              <a:t>å</a:t>
            </a:r>
            <a:r>
              <a:rPr dirty="0" spc="30"/>
              <a:t>n</a:t>
            </a:r>
            <a:r>
              <a:rPr dirty="0" spc="15"/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0510" y="2386647"/>
            <a:ext cx="292036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0" b="1">
                <a:latin typeface="Calibri"/>
                <a:cs typeface="Calibri"/>
              </a:rPr>
              <a:t>Vi </a:t>
            </a:r>
            <a:r>
              <a:rPr dirty="0" sz="2750" spc="5" b="1">
                <a:latin typeface="Calibri"/>
                <a:cs typeface="Calibri"/>
              </a:rPr>
              <a:t>har</a:t>
            </a:r>
            <a:r>
              <a:rPr dirty="0" sz="2750" spc="10" b="1">
                <a:latin typeface="Calibri"/>
                <a:cs typeface="Calibri"/>
              </a:rPr>
              <a:t> </a:t>
            </a:r>
            <a:r>
              <a:rPr dirty="0" sz="2750" b="1">
                <a:latin typeface="Calibri"/>
                <a:cs typeface="Calibri"/>
              </a:rPr>
              <a:t>inga </a:t>
            </a:r>
            <a:r>
              <a:rPr dirty="0" sz="2750" spc="15" b="1">
                <a:latin typeface="Calibri"/>
                <a:cs typeface="Calibri"/>
              </a:rPr>
              <a:t>problem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9219" y="838153"/>
            <a:ext cx="2896235" cy="1892935"/>
          </a:xfrm>
          <a:custGeom>
            <a:avLst/>
            <a:gdLst/>
            <a:ahLst/>
            <a:cxnLst/>
            <a:rect l="l" t="t" r="r" b="b"/>
            <a:pathLst>
              <a:path w="2896234" h="1892935">
                <a:moveTo>
                  <a:pt x="763325" y="1892727"/>
                </a:moveTo>
                <a:lnTo>
                  <a:pt x="787074" y="1359073"/>
                </a:lnTo>
                <a:lnTo>
                  <a:pt x="727151" y="1342919"/>
                </a:lnTo>
                <a:lnTo>
                  <a:pt x="669368" y="1325577"/>
                </a:lnTo>
                <a:lnTo>
                  <a:pt x="613753" y="1307094"/>
                </a:lnTo>
                <a:lnTo>
                  <a:pt x="560338" y="1287516"/>
                </a:lnTo>
                <a:lnTo>
                  <a:pt x="509152" y="1266890"/>
                </a:lnTo>
                <a:lnTo>
                  <a:pt x="460225" y="1245262"/>
                </a:lnTo>
                <a:lnTo>
                  <a:pt x="413588" y="1222678"/>
                </a:lnTo>
                <a:lnTo>
                  <a:pt x="369271" y="1199185"/>
                </a:lnTo>
                <a:lnTo>
                  <a:pt x="327303" y="1174830"/>
                </a:lnTo>
                <a:lnTo>
                  <a:pt x="287716" y="1149659"/>
                </a:lnTo>
                <a:lnTo>
                  <a:pt x="250538" y="1123717"/>
                </a:lnTo>
                <a:lnTo>
                  <a:pt x="215801" y="1097053"/>
                </a:lnTo>
                <a:lnTo>
                  <a:pt x="183534" y="1069712"/>
                </a:lnTo>
                <a:lnTo>
                  <a:pt x="153768" y="1041740"/>
                </a:lnTo>
                <a:lnTo>
                  <a:pt x="126533" y="1013184"/>
                </a:lnTo>
                <a:lnTo>
                  <a:pt x="101858" y="984091"/>
                </a:lnTo>
                <a:lnTo>
                  <a:pt x="60312" y="924477"/>
                </a:lnTo>
                <a:lnTo>
                  <a:pt x="29372" y="863271"/>
                </a:lnTo>
                <a:lnTo>
                  <a:pt x="9277" y="800843"/>
                </a:lnTo>
                <a:lnTo>
                  <a:pt x="270" y="737566"/>
                </a:lnTo>
                <a:lnTo>
                  <a:pt x="0" y="705725"/>
                </a:lnTo>
                <a:lnTo>
                  <a:pt x="2591" y="673810"/>
                </a:lnTo>
                <a:lnTo>
                  <a:pt x="16482" y="609948"/>
                </a:lnTo>
                <a:lnTo>
                  <a:pt x="42184" y="546350"/>
                </a:lnTo>
                <a:lnTo>
                  <a:pt x="79938" y="483389"/>
                </a:lnTo>
                <a:lnTo>
                  <a:pt x="103410" y="452263"/>
                </a:lnTo>
                <a:lnTo>
                  <a:pt x="129985" y="421435"/>
                </a:lnTo>
                <a:lnTo>
                  <a:pt x="159694" y="390952"/>
                </a:lnTo>
                <a:lnTo>
                  <a:pt x="215200" y="341928"/>
                </a:lnTo>
                <a:lnTo>
                  <a:pt x="245408" y="318529"/>
                </a:lnTo>
                <a:lnTo>
                  <a:pt x="277181" y="295884"/>
                </a:lnTo>
                <a:lnTo>
                  <a:pt x="310464" y="274002"/>
                </a:lnTo>
                <a:lnTo>
                  <a:pt x="345203" y="252890"/>
                </a:lnTo>
                <a:lnTo>
                  <a:pt x="381345" y="232558"/>
                </a:lnTo>
                <a:lnTo>
                  <a:pt x="418834" y="213015"/>
                </a:lnTo>
                <a:lnTo>
                  <a:pt x="457616" y="194269"/>
                </a:lnTo>
                <a:lnTo>
                  <a:pt x="497639" y="176328"/>
                </a:lnTo>
                <a:lnTo>
                  <a:pt x="538846" y="159201"/>
                </a:lnTo>
                <a:lnTo>
                  <a:pt x="581185" y="142898"/>
                </a:lnTo>
                <a:lnTo>
                  <a:pt x="624600" y="127426"/>
                </a:lnTo>
                <a:lnTo>
                  <a:pt x="669039" y="112794"/>
                </a:lnTo>
                <a:lnTo>
                  <a:pt x="714446" y="99011"/>
                </a:lnTo>
                <a:lnTo>
                  <a:pt x="760768" y="86085"/>
                </a:lnTo>
                <a:lnTo>
                  <a:pt x="807949" y="74026"/>
                </a:lnTo>
                <a:lnTo>
                  <a:pt x="855937" y="62841"/>
                </a:lnTo>
                <a:lnTo>
                  <a:pt x="904677" y="52540"/>
                </a:lnTo>
                <a:lnTo>
                  <a:pt x="954115" y="43131"/>
                </a:lnTo>
                <a:lnTo>
                  <a:pt x="1004196" y="34622"/>
                </a:lnTo>
                <a:lnTo>
                  <a:pt x="1054867" y="27023"/>
                </a:lnTo>
                <a:lnTo>
                  <a:pt x="1106073" y="20341"/>
                </a:lnTo>
                <a:lnTo>
                  <a:pt x="1157760" y="14586"/>
                </a:lnTo>
                <a:lnTo>
                  <a:pt x="1209874" y="9767"/>
                </a:lnTo>
                <a:lnTo>
                  <a:pt x="1262360" y="5891"/>
                </a:lnTo>
                <a:lnTo>
                  <a:pt x="1315165" y="2968"/>
                </a:lnTo>
                <a:lnTo>
                  <a:pt x="1368235" y="1006"/>
                </a:lnTo>
                <a:lnTo>
                  <a:pt x="1421515" y="13"/>
                </a:lnTo>
                <a:lnTo>
                  <a:pt x="1474951" y="0"/>
                </a:lnTo>
                <a:lnTo>
                  <a:pt x="1528489" y="973"/>
                </a:lnTo>
                <a:lnTo>
                  <a:pt x="1582074" y="2942"/>
                </a:lnTo>
                <a:lnTo>
                  <a:pt x="1635653" y="5915"/>
                </a:lnTo>
                <a:lnTo>
                  <a:pt x="1689172" y="9901"/>
                </a:lnTo>
                <a:lnTo>
                  <a:pt x="1742575" y="14909"/>
                </a:lnTo>
                <a:lnTo>
                  <a:pt x="1795810" y="20947"/>
                </a:lnTo>
                <a:lnTo>
                  <a:pt x="1848821" y="28024"/>
                </a:lnTo>
                <a:lnTo>
                  <a:pt x="1901556" y="36148"/>
                </a:lnTo>
                <a:lnTo>
                  <a:pt x="1953958" y="45329"/>
                </a:lnTo>
                <a:lnTo>
                  <a:pt x="2005975" y="55574"/>
                </a:lnTo>
                <a:lnTo>
                  <a:pt x="2057552" y="66893"/>
                </a:lnTo>
                <a:lnTo>
                  <a:pt x="2108636" y="79294"/>
                </a:lnTo>
                <a:lnTo>
                  <a:pt x="2168558" y="95449"/>
                </a:lnTo>
                <a:lnTo>
                  <a:pt x="2226342" y="112791"/>
                </a:lnTo>
                <a:lnTo>
                  <a:pt x="2281956" y="131276"/>
                </a:lnTo>
                <a:lnTo>
                  <a:pt x="2335371" y="150855"/>
                </a:lnTo>
                <a:lnTo>
                  <a:pt x="2386558" y="171484"/>
                </a:lnTo>
                <a:lnTo>
                  <a:pt x="2435484" y="193115"/>
                </a:lnTo>
                <a:lnTo>
                  <a:pt x="2482121" y="215701"/>
                </a:lnTo>
                <a:lnTo>
                  <a:pt x="2526439" y="239197"/>
                </a:lnTo>
                <a:lnTo>
                  <a:pt x="2568406" y="263556"/>
                </a:lnTo>
                <a:lnTo>
                  <a:pt x="2607994" y="288731"/>
                </a:lnTo>
                <a:lnTo>
                  <a:pt x="2645171" y="314676"/>
                </a:lnTo>
                <a:lnTo>
                  <a:pt x="2679908" y="341344"/>
                </a:lnTo>
                <a:lnTo>
                  <a:pt x="2712175" y="368689"/>
                </a:lnTo>
                <a:lnTo>
                  <a:pt x="2741941" y="396664"/>
                </a:lnTo>
                <a:lnTo>
                  <a:pt x="2769176" y="425223"/>
                </a:lnTo>
                <a:lnTo>
                  <a:pt x="2793851" y="454320"/>
                </a:lnTo>
                <a:lnTo>
                  <a:pt x="2835397" y="513939"/>
                </a:lnTo>
                <a:lnTo>
                  <a:pt x="2866338" y="575150"/>
                </a:lnTo>
                <a:lnTo>
                  <a:pt x="2886432" y="637580"/>
                </a:lnTo>
                <a:lnTo>
                  <a:pt x="2895439" y="700858"/>
                </a:lnTo>
                <a:lnTo>
                  <a:pt x="2895710" y="732698"/>
                </a:lnTo>
                <a:lnTo>
                  <a:pt x="2893118" y="764611"/>
                </a:lnTo>
                <a:lnTo>
                  <a:pt x="2879227" y="828468"/>
                </a:lnTo>
                <a:lnTo>
                  <a:pt x="2853525" y="892057"/>
                </a:lnTo>
                <a:lnTo>
                  <a:pt x="2815771" y="955006"/>
                </a:lnTo>
                <a:lnTo>
                  <a:pt x="2792300" y="986124"/>
                </a:lnTo>
                <a:lnTo>
                  <a:pt x="2765724" y="1016943"/>
                </a:lnTo>
                <a:lnTo>
                  <a:pt x="2736016" y="1047415"/>
                </a:lnTo>
                <a:lnTo>
                  <a:pt x="2678331" y="1098134"/>
                </a:lnTo>
                <a:lnTo>
                  <a:pt x="2646719" y="1122380"/>
                </a:lnTo>
                <a:lnTo>
                  <a:pt x="2613338" y="1145863"/>
                </a:lnTo>
                <a:lnTo>
                  <a:pt x="2578249" y="1168565"/>
                </a:lnTo>
                <a:lnTo>
                  <a:pt x="2541509" y="1190471"/>
                </a:lnTo>
                <a:lnTo>
                  <a:pt x="2503177" y="1211565"/>
                </a:lnTo>
                <a:lnTo>
                  <a:pt x="2463312" y="1231830"/>
                </a:lnTo>
                <a:lnTo>
                  <a:pt x="2421974" y="1251251"/>
                </a:lnTo>
                <a:lnTo>
                  <a:pt x="2379221" y="1269811"/>
                </a:lnTo>
                <a:lnTo>
                  <a:pt x="2335112" y="1287494"/>
                </a:lnTo>
                <a:lnTo>
                  <a:pt x="2289705" y="1304284"/>
                </a:lnTo>
                <a:lnTo>
                  <a:pt x="2243060" y="1320165"/>
                </a:lnTo>
                <a:lnTo>
                  <a:pt x="2195236" y="1335121"/>
                </a:lnTo>
                <a:lnTo>
                  <a:pt x="2146291" y="1349135"/>
                </a:lnTo>
                <a:lnTo>
                  <a:pt x="2096285" y="1362192"/>
                </a:lnTo>
                <a:lnTo>
                  <a:pt x="2045275" y="1374275"/>
                </a:lnTo>
                <a:lnTo>
                  <a:pt x="1993322" y="1385368"/>
                </a:lnTo>
                <a:lnTo>
                  <a:pt x="1940483" y="1395455"/>
                </a:lnTo>
                <a:lnTo>
                  <a:pt x="1886818" y="1404520"/>
                </a:lnTo>
                <a:lnTo>
                  <a:pt x="1832386" y="1412547"/>
                </a:lnTo>
                <a:lnTo>
                  <a:pt x="1777246" y="1419519"/>
                </a:lnTo>
                <a:lnTo>
                  <a:pt x="1721455" y="1425421"/>
                </a:lnTo>
                <a:lnTo>
                  <a:pt x="1665074" y="1430236"/>
                </a:lnTo>
                <a:lnTo>
                  <a:pt x="1608162" y="1433948"/>
                </a:lnTo>
                <a:lnTo>
                  <a:pt x="1550776" y="1436541"/>
                </a:lnTo>
                <a:lnTo>
                  <a:pt x="1492976" y="1437999"/>
                </a:lnTo>
                <a:lnTo>
                  <a:pt x="1434820" y="1438305"/>
                </a:lnTo>
                <a:lnTo>
                  <a:pt x="1376369" y="1437445"/>
                </a:lnTo>
                <a:lnTo>
                  <a:pt x="1317680" y="1435400"/>
                </a:lnTo>
                <a:lnTo>
                  <a:pt x="763325" y="1892727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64250" y="1326578"/>
            <a:ext cx="197548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b="1">
                <a:latin typeface="Calibri"/>
                <a:cs typeface="Calibri"/>
              </a:rPr>
              <a:t>Ansvarsfrihet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735" y="3857698"/>
            <a:ext cx="8687435" cy="2438400"/>
          </a:xfrm>
          <a:custGeom>
            <a:avLst/>
            <a:gdLst/>
            <a:ahLst/>
            <a:cxnLst/>
            <a:rect l="l" t="t" r="r" b="b"/>
            <a:pathLst>
              <a:path w="8687435" h="2438400">
                <a:moveTo>
                  <a:pt x="4524185" y="566473"/>
                </a:moveTo>
                <a:lnTo>
                  <a:pt x="4122611" y="1090475"/>
                </a:lnTo>
                <a:lnTo>
                  <a:pt x="4185573" y="1106872"/>
                </a:lnTo>
                <a:lnTo>
                  <a:pt x="4246315" y="1123759"/>
                </a:lnTo>
                <a:lnTo>
                  <a:pt x="4304834" y="1141118"/>
                </a:lnTo>
                <a:lnTo>
                  <a:pt x="4361123" y="1158931"/>
                </a:lnTo>
                <a:lnTo>
                  <a:pt x="4415177" y="1177181"/>
                </a:lnTo>
                <a:lnTo>
                  <a:pt x="4466991" y="1195849"/>
                </a:lnTo>
                <a:lnTo>
                  <a:pt x="4516559" y="1214919"/>
                </a:lnTo>
                <a:lnTo>
                  <a:pt x="4563877" y="1234372"/>
                </a:lnTo>
                <a:lnTo>
                  <a:pt x="4608938" y="1254191"/>
                </a:lnTo>
                <a:lnTo>
                  <a:pt x="4651738" y="1274358"/>
                </a:lnTo>
                <a:lnTo>
                  <a:pt x="4692271" y="1294855"/>
                </a:lnTo>
                <a:lnTo>
                  <a:pt x="4730532" y="1315665"/>
                </a:lnTo>
                <a:lnTo>
                  <a:pt x="4766515" y="1336771"/>
                </a:lnTo>
                <a:lnTo>
                  <a:pt x="4800216" y="1358153"/>
                </a:lnTo>
                <a:lnTo>
                  <a:pt x="4831628" y="1379796"/>
                </a:lnTo>
                <a:lnTo>
                  <a:pt x="4887566" y="1423790"/>
                </a:lnTo>
                <a:lnTo>
                  <a:pt x="4934288" y="1468610"/>
                </a:lnTo>
                <a:lnTo>
                  <a:pt x="4971750" y="1514116"/>
                </a:lnTo>
                <a:lnTo>
                  <a:pt x="4999909" y="1560166"/>
                </a:lnTo>
                <a:lnTo>
                  <a:pt x="5018723" y="1606619"/>
                </a:lnTo>
                <a:lnTo>
                  <a:pt x="5028150" y="1653333"/>
                </a:lnTo>
                <a:lnTo>
                  <a:pt x="5029329" y="1676744"/>
                </a:lnTo>
                <a:lnTo>
                  <a:pt x="5028146" y="1700167"/>
                </a:lnTo>
                <a:lnTo>
                  <a:pt x="5018668" y="1746979"/>
                </a:lnTo>
                <a:lnTo>
                  <a:pt x="4999675" y="1793629"/>
                </a:lnTo>
                <a:lnTo>
                  <a:pt x="4971123" y="1839974"/>
                </a:lnTo>
                <a:lnTo>
                  <a:pt x="4932969" y="1885873"/>
                </a:lnTo>
                <a:lnTo>
                  <a:pt x="4885171" y="1931185"/>
                </a:lnTo>
                <a:lnTo>
                  <a:pt x="4827687" y="1975769"/>
                </a:lnTo>
                <a:lnTo>
                  <a:pt x="4795299" y="1997743"/>
                </a:lnTo>
                <a:lnTo>
                  <a:pt x="4760473" y="2019482"/>
                </a:lnTo>
                <a:lnTo>
                  <a:pt x="4723204" y="2040969"/>
                </a:lnTo>
                <a:lnTo>
                  <a:pt x="4683486" y="2062184"/>
                </a:lnTo>
                <a:lnTo>
                  <a:pt x="4641315" y="2083112"/>
                </a:lnTo>
                <a:lnTo>
                  <a:pt x="4596684" y="2103734"/>
                </a:lnTo>
                <a:lnTo>
                  <a:pt x="4549590" y="2124032"/>
                </a:lnTo>
                <a:lnTo>
                  <a:pt x="4500025" y="2143989"/>
                </a:lnTo>
                <a:lnTo>
                  <a:pt x="4447985" y="2163587"/>
                </a:lnTo>
                <a:lnTo>
                  <a:pt x="4410580" y="2176907"/>
                </a:lnTo>
                <a:lnTo>
                  <a:pt x="4372388" y="2189903"/>
                </a:lnTo>
                <a:lnTo>
                  <a:pt x="4333427" y="2202574"/>
                </a:lnTo>
                <a:lnTo>
                  <a:pt x="4293718" y="2214920"/>
                </a:lnTo>
                <a:lnTo>
                  <a:pt x="4253280" y="2226941"/>
                </a:lnTo>
                <a:lnTo>
                  <a:pt x="4212133" y="2238635"/>
                </a:lnTo>
                <a:lnTo>
                  <a:pt x="4170295" y="2250003"/>
                </a:lnTo>
                <a:lnTo>
                  <a:pt x="4127787" y="2261044"/>
                </a:lnTo>
                <a:lnTo>
                  <a:pt x="4084628" y="2271757"/>
                </a:lnTo>
                <a:lnTo>
                  <a:pt x="4040838" y="2282142"/>
                </a:lnTo>
                <a:lnTo>
                  <a:pt x="3996437" y="2292197"/>
                </a:lnTo>
                <a:lnTo>
                  <a:pt x="3951442" y="2301924"/>
                </a:lnTo>
                <a:lnTo>
                  <a:pt x="3905876" y="2311320"/>
                </a:lnTo>
                <a:lnTo>
                  <a:pt x="3859756" y="2320386"/>
                </a:lnTo>
                <a:lnTo>
                  <a:pt x="3813102" y="2329121"/>
                </a:lnTo>
                <a:lnTo>
                  <a:pt x="3765934" y="2337525"/>
                </a:lnTo>
                <a:lnTo>
                  <a:pt x="3718272" y="2345596"/>
                </a:lnTo>
                <a:lnTo>
                  <a:pt x="3670134" y="2353335"/>
                </a:lnTo>
                <a:lnTo>
                  <a:pt x="3621541" y="2360740"/>
                </a:lnTo>
                <a:lnTo>
                  <a:pt x="3572512" y="2367812"/>
                </a:lnTo>
                <a:lnTo>
                  <a:pt x="3523067" y="2374550"/>
                </a:lnTo>
                <a:lnTo>
                  <a:pt x="3473224" y="2380952"/>
                </a:lnTo>
                <a:lnTo>
                  <a:pt x="3423005" y="2387020"/>
                </a:lnTo>
                <a:lnTo>
                  <a:pt x="3372427" y="2392751"/>
                </a:lnTo>
                <a:lnTo>
                  <a:pt x="3321511" y="2398146"/>
                </a:lnTo>
                <a:lnTo>
                  <a:pt x="3270276" y="2403204"/>
                </a:lnTo>
                <a:lnTo>
                  <a:pt x="3218742" y="2407924"/>
                </a:lnTo>
                <a:lnTo>
                  <a:pt x="3166929" y="2412306"/>
                </a:lnTo>
                <a:lnTo>
                  <a:pt x="3114855" y="2416350"/>
                </a:lnTo>
                <a:lnTo>
                  <a:pt x="3062540" y="2420055"/>
                </a:lnTo>
                <a:lnTo>
                  <a:pt x="3010005" y="2423419"/>
                </a:lnTo>
                <a:lnTo>
                  <a:pt x="2957267" y="2426444"/>
                </a:lnTo>
                <a:lnTo>
                  <a:pt x="2904348" y="2429128"/>
                </a:lnTo>
                <a:lnTo>
                  <a:pt x="2851266" y="2431470"/>
                </a:lnTo>
                <a:lnTo>
                  <a:pt x="2798041" y="2433471"/>
                </a:lnTo>
                <a:lnTo>
                  <a:pt x="2744693" y="2435129"/>
                </a:lnTo>
                <a:lnTo>
                  <a:pt x="2691241" y="2436444"/>
                </a:lnTo>
                <a:lnTo>
                  <a:pt x="2637704" y="2437416"/>
                </a:lnTo>
                <a:lnTo>
                  <a:pt x="2584103" y="2438043"/>
                </a:lnTo>
                <a:lnTo>
                  <a:pt x="2530456" y="2438326"/>
                </a:lnTo>
                <a:lnTo>
                  <a:pt x="2476784" y="2438264"/>
                </a:lnTo>
                <a:lnTo>
                  <a:pt x="2423105" y="2437856"/>
                </a:lnTo>
                <a:lnTo>
                  <a:pt x="2369439" y="2437102"/>
                </a:lnTo>
                <a:lnTo>
                  <a:pt x="2315806" y="2436001"/>
                </a:lnTo>
                <a:lnTo>
                  <a:pt x="2262226" y="2434553"/>
                </a:lnTo>
                <a:lnTo>
                  <a:pt x="2208718" y="2432756"/>
                </a:lnTo>
                <a:lnTo>
                  <a:pt x="2155301" y="2430612"/>
                </a:lnTo>
                <a:lnTo>
                  <a:pt x="2101994" y="2428119"/>
                </a:lnTo>
                <a:lnTo>
                  <a:pt x="2048819" y="2425276"/>
                </a:lnTo>
                <a:lnTo>
                  <a:pt x="1995793" y="2422083"/>
                </a:lnTo>
                <a:lnTo>
                  <a:pt x="1942937" y="2418539"/>
                </a:lnTo>
                <a:lnTo>
                  <a:pt x="1890270" y="2414644"/>
                </a:lnTo>
                <a:lnTo>
                  <a:pt x="1837811" y="2410398"/>
                </a:lnTo>
                <a:lnTo>
                  <a:pt x="1785581" y="2405799"/>
                </a:lnTo>
                <a:lnTo>
                  <a:pt x="1733599" y="2400848"/>
                </a:lnTo>
                <a:lnTo>
                  <a:pt x="1681883" y="2395543"/>
                </a:lnTo>
                <a:lnTo>
                  <a:pt x="1630455" y="2389885"/>
                </a:lnTo>
                <a:lnTo>
                  <a:pt x="1579332" y="2383872"/>
                </a:lnTo>
                <a:lnTo>
                  <a:pt x="1528536" y="2377504"/>
                </a:lnTo>
                <a:lnTo>
                  <a:pt x="1478085" y="2370781"/>
                </a:lnTo>
                <a:lnTo>
                  <a:pt x="1427998" y="2363702"/>
                </a:lnTo>
                <a:lnTo>
                  <a:pt x="1378296" y="2356266"/>
                </a:lnTo>
                <a:lnTo>
                  <a:pt x="1328998" y="2348473"/>
                </a:lnTo>
                <a:lnTo>
                  <a:pt x="1280124" y="2340322"/>
                </a:lnTo>
                <a:lnTo>
                  <a:pt x="1231692" y="2331813"/>
                </a:lnTo>
                <a:lnTo>
                  <a:pt x="1183724" y="2322946"/>
                </a:lnTo>
                <a:lnTo>
                  <a:pt x="1136237" y="2313719"/>
                </a:lnTo>
                <a:lnTo>
                  <a:pt x="1089251" y="2304133"/>
                </a:lnTo>
                <a:lnTo>
                  <a:pt x="1042787" y="2294186"/>
                </a:lnTo>
                <a:lnTo>
                  <a:pt x="996864" y="2283878"/>
                </a:lnTo>
                <a:lnTo>
                  <a:pt x="951501" y="2273208"/>
                </a:lnTo>
                <a:lnTo>
                  <a:pt x="906717" y="2262177"/>
                </a:lnTo>
                <a:lnTo>
                  <a:pt x="843759" y="2245780"/>
                </a:lnTo>
                <a:lnTo>
                  <a:pt x="783019" y="2228893"/>
                </a:lnTo>
                <a:lnTo>
                  <a:pt x="724503" y="2211534"/>
                </a:lnTo>
                <a:lnTo>
                  <a:pt x="668216" y="2193721"/>
                </a:lnTo>
                <a:lnTo>
                  <a:pt x="614163" y="2175471"/>
                </a:lnTo>
                <a:lnTo>
                  <a:pt x="562350" y="2156803"/>
                </a:lnTo>
                <a:lnTo>
                  <a:pt x="512783" y="2137734"/>
                </a:lnTo>
                <a:lnTo>
                  <a:pt x="465466" y="2118281"/>
                </a:lnTo>
                <a:lnTo>
                  <a:pt x="420405" y="2098462"/>
                </a:lnTo>
                <a:lnTo>
                  <a:pt x="377606" y="2078295"/>
                </a:lnTo>
                <a:lnTo>
                  <a:pt x="337073" y="2057798"/>
                </a:lnTo>
                <a:lnTo>
                  <a:pt x="298812" y="2036988"/>
                </a:lnTo>
                <a:lnTo>
                  <a:pt x="262828" y="2015883"/>
                </a:lnTo>
                <a:lnTo>
                  <a:pt x="229127" y="1994500"/>
                </a:lnTo>
                <a:lnTo>
                  <a:pt x="197714" y="1972857"/>
                </a:lnTo>
                <a:lnTo>
                  <a:pt x="141774" y="1928864"/>
                </a:lnTo>
                <a:lnTo>
                  <a:pt x="95051" y="1884043"/>
                </a:lnTo>
                <a:lnTo>
                  <a:pt x="57587" y="1838537"/>
                </a:lnTo>
                <a:lnTo>
                  <a:pt x="29425" y="1792487"/>
                </a:lnTo>
                <a:lnTo>
                  <a:pt x="10609" y="1746033"/>
                </a:lnTo>
                <a:lnTo>
                  <a:pt x="1180" y="1699318"/>
                </a:lnTo>
                <a:lnTo>
                  <a:pt x="0" y="1675907"/>
                </a:lnTo>
                <a:lnTo>
                  <a:pt x="1182" y="1652483"/>
                </a:lnTo>
                <a:lnTo>
                  <a:pt x="10658" y="1605669"/>
                </a:lnTo>
                <a:lnTo>
                  <a:pt x="29650" y="1559018"/>
                </a:lnTo>
                <a:lnTo>
                  <a:pt x="58202" y="1512671"/>
                </a:lnTo>
                <a:lnTo>
                  <a:pt x="96356" y="1466769"/>
                </a:lnTo>
                <a:lnTo>
                  <a:pt x="144155" y="1421454"/>
                </a:lnTo>
                <a:lnTo>
                  <a:pt x="201642" y="1376867"/>
                </a:lnTo>
                <a:lnTo>
                  <a:pt x="234031" y="1354891"/>
                </a:lnTo>
                <a:lnTo>
                  <a:pt x="268859" y="1333150"/>
                </a:lnTo>
                <a:lnTo>
                  <a:pt x="306130" y="1311661"/>
                </a:lnTo>
                <a:lnTo>
                  <a:pt x="345850" y="1290443"/>
                </a:lnTo>
                <a:lnTo>
                  <a:pt x="388024" y="1269513"/>
                </a:lnTo>
                <a:lnTo>
                  <a:pt x="432658" y="1248889"/>
                </a:lnTo>
                <a:lnTo>
                  <a:pt x="479756" y="1228588"/>
                </a:lnTo>
                <a:lnTo>
                  <a:pt x="529325" y="1208628"/>
                </a:lnTo>
                <a:lnTo>
                  <a:pt x="581369" y="1189027"/>
                </a:lnTo>
                <a:lnTo>
                  <a:pt x="618203" y="1175911"/>
                </a:lnTo>
                <a:lnTo>
                  <a:pt x="655867" y="1163095"/>
                </a:lnTo>
                <a:lnTo>
                  <a:pt x="694342" y="1150578"/>
                </a:lnTo>
                <a:lnTo>
                  <a:pt x="733610" y="1138364"/>
                </a:lnTo>
                <a:lnTo>
                  <a:pt x="773649" y="1126454"/>
                </a:lnTo>
                <a:lnTo>
                  <a:pt x="814443" y="1114850"/>
                </a:lnTo>
                <a:lnTo>
                  <a:pt x="855970" y="1103553"/>
                </a:lnTo>
                <a:lnTo>
                  <a:pt x="898212" y="1092565"/>
                </a:lnTo>
                <a:lnTo>
                  <a:pt x="941150" y="1081887"/>
                </a:lnTo>
                <a:lnTo>
                  <a:pt x="984765" y="1071522"/>
                </a:lnTo>
                <a:lnTo>
                  <a:pt x="1029036" y="1061472"/>
                </a:lnTo>
                <a:lnTo>
                  <a:pt x="1073946" y="1051737"/>
                </a:lnTo>
                <a:lnTo>
                  <a:pt x="1119474" y="1042319"/>
                </a:lnTo>
                <a:lnTo>
                  <a:pt x="1165601" y="1033221"/>
                </a:lnTo>
                <a:lnTo>
                  <a:pt x="1212309" y="1024444"/>
                </a:lnTo>
                <a:lnTo>
                  <a:pt x="1259578" y="1015990"/>
                </a:lnTo>
                <a:lnTo>
                  <a:pt x="1307389" y="1007860"/>
                </a:lnTo>
                <a:lnTo>
                  <a:pt x="1355722" y="1000056"/>
                </a:lnTo>
                <a:lnTo>
                  <a:pt x="1404558" y="992580"/>
                </a:lnTo>
                <a:lnTo>
                  <a:pt x="1453878" y="985433"/>
                </a:lnTo>
                <a:lnTo>
                  <a:pt x="1503663" y="978617"/>
                </a:lnTo>
                <a:lnTo>
                  <a:pt x="1553894" y="972135"/>
                </a:lnTo>
                <a:lnTo>
                  <a:pt x="1604551" y="965987"/>
                </a:lnTo>
                <a:lnTo>
                  <a:pt x="1655614" y="960175"/>
                </a:lnTo>
                <a:lnTo>
                  <a:pt x="1707066" y="954701"/>
                </a:lnTo>
                <a:lnTo>
                  <a:pt x="1758886" y="949567"/>
                </a:lnTo>
                <a:lnTo>
                  <a:pt x="1811056" y="944774"/>
                </a:lnTo>
                <a:lnTo>
                  <a:pt x="1863555" y="940325"/>
                </a:lnTo>
                <a:lnTo>
                  <a:pt x="1916366" y="936220"/>
                </a:lnTo>
                <a:lnTo>
                  <a:pt x="1969468" y="932462"/>
                </a:lnTo>
                <a:lnTo>
                  <a:pt x="2022842" y="929052"/>
                </a:lnTo>
                <a:lnTo>
                  <a:pt x="2076470" y="925992"/>
                </a:lnTo>
                <a:lnTo>
                  <a:pt x="2130331" y="923283"/>
                </a:lnTo>
                <a:lnTo>
                  <a:pt x="2184407" y="920928"/>
                </a:lnTo>
                <a:lnTo>
                  <a:pt x="2238678" y="918928"/>
                </a:lnTo>
                <a:lnTo>
                  <a:pt x="2293126" y="917285"/>
                </a:lnTo>
                <a:lnTo>
                  <a:pt x="2347730" y="916000"/>
                </a:lnTo>
                <a:lnTo>
                  <a:pt x="2402472" y="915075"/>
                </a:lnTo>
                <a:lnTo>
                  <a:pt x="2457332" y="914512"/>
                </a:lnTo>
                <a:lnTo>
                  <a:pt x="2512292" y="914313"/>
                </a:lnTo>
                <a:lnTo>
                  <a:pt x="2567331" y="914479"/>
                </a:lnTo>
                <a:lnTo>
                  <a:pt x="2622432" y="915011"/>
                </a:lnTo>
                <a:lnTo>
                  <a:pt x="2677573" y="915913"/>
                </a:lnTo>
                <a:lnTo>
                  <a:pt x="2732737" y="917185"/>
                </a:lnTo>
                <a:lnTo>
                  <a:pt x="2787904" y="918829"/>
                </a:lnTo>
                <a:lnTo>
                  <a:pt x="2843054" y="920846"/>
                </a:lnTo>
                <a:lnTo>
                  <a:pt x="2898169" y="923239"/>
                </a:lnTo>
                <a:lnTo>
                  <a:pt x="2953230" y="926010"/>
                </a:lnTo>
                <a:lnTo>
                  <a:pt x="3008216" y="929159"/>
                </a:lnTo>
                <a:lnTo>
                  <a:pt x="3063109" y="932689"/>
                </a:lnTo>
                <a:lnTo>
                  <a:pt x="3117889" y="936601"/>
                </a:lnTo>
                <a:lnTo>
                  <a:pt x="3172538" y="940897"/>
                </a:lnTo>
                <a:lnTo>
                  <a:pt x="3227036" y="945579"/>
                </a:lnTo>
                <a:lnTo>
                  <a:pt x="3281363" y="950648"/>
                </a:lnTo>
                <a:lnTo>
                  <a:pt x="4524185" y="566473"/>
                </a:lnTo>
                <a:close/>
              </a:path>
              <a:path w="8687435" h="2438400">
                <a:moveTo>
                  <a:pt x="8020876" y="2282395"/>
                </a:moveTo>
                <a:lnTo>
                  <a:pt x="7313613" y="1437185"/>
                </a:lnTo>
                <a:lnTo>
                  <a:pt x="7250822" y="1438128"/>
                </a:lnTo>
                <a:lnTo>
                  <a:pt x="7188578" y="1437744"/>
                </a:lnTo>
                <a:lnTo>
                  <a:pt x="7126937" y="1436059"/>
                </a:lnTo>
                <a:lnTo>
                  <a:pt x="7065958" y="1433099"/>
                </a:lnTo>
                <a:lnTo>
                  <a:pt x="7005696" y="1428889"/>
                </a:lnTo>
                <a:lnTo>
                  <a:pt x="6946209" y="1423455"/>
                </a:lnTo>
                <a:lnTo>
                  <a:pt x="6887554" y="1416822"/>
                </a:lnTo>
                <a:lnTo>
                  <a:pt x="6829788" y="1409016"/>
                </a:lnTo>
                <a:lnTo>
                  <a:pt x="6772968" y="1400063"/>
                </a:lnTo>
                <a:lnTo>
                  <a:pt x="6717152" y="1389988"/>
                </a:lnTo>
                <a:lnTo>
                  <a:pt x="6662395" y="1378816"/>
                </a:lnTo>
                <a:lnTo>
                  <a:pt x="6608756" y="1366573"/>
                </a:lnTo>
                <a:lnTo>
                  <a:pt x="6556291" y="1353285"/>
                </a:lnTo>
                <a:lnTo>
                  <a:pt x="6505058" y="1338977"/>
                </a:lnTo>
                <a:lnTo>
                  <a:pt x="6455112" y="1323675"/>
                </a:lnTo>
                <a:lnTo>
                  <a:pt x="6406512" y="1307404"/>
                </a:lnTo>
                <a:lnTo>
                  <a:pt x="6359315" y="1290190"/>
                </a:lnTo>
                <a:lnTo>
                  <a:pt x="6313577" y="1272059"/>
                </a:lnTo>
                <a:lnTo>
                  <a:pt x="6269356" y="1253035"/>
                </a:lnTo>
                <a:lnTo>
                  <a:pt x="6226708" y="1233145"/>
                </a:lnTo>
                <a:lnTo>
                  <a:pt x="6185691" y="1212414"/>
                </a:lnTo>
                <a:lnTo>
                  <a:pt x="6146362" y="1190868"/>
                </a:lnTo>
                <a:lnTo>
                  <a:pt x="6108777" y="1168531"/>
                </a:lnTo>
                <a:lnTo>
                  <a:pt x="6072994" y="1145431"/>
                </a:lnTo>
                <a:lnTo>
                  <a:pt x="6039070" y="1121592"/>
                </a:lnTo>
                <a:lnTo>
                  <a:pt x="6007062" y="1097039"/>
                </a:lnTo>
                <a:lnTo>
                  <a:pt x="5977027" y="1071799"/>
                </a:lnTo>
                <a:lnTo>
                  <a:pt x="5949022" y="1045897"/>
                </a:lnTo>
                <a:lnTo>
                  <a:pt x="5899330" y="992209"/>
                </a:lnTo>
                <a:lnTo>
                  <a:pt x="5858442" y="936179"/>
                </a:lnTo>
                <a:lnTo>
                  <a:pt x="5826815" y="878012"/>
                </a:lnTo>
                <a:lnTo>
                  <a:pt x="5804905" y="817912"/>
                </a:lnTo>
                <a:lnTo>
                  <a:pt x="5793169" y="756084"/>
                </a:lnTo>
                <a:lnTo>
                  <a:pt x="5791260" y="724059"/>
                </a:lnTo>
                <a:lnTo>
                  <a:pt x="5792166" y="692320"/>
                </a:lnTo>
                <a:lnTo>
                  <a:pt x="5802202" y="629826"/>
                </a:lnTo>
                <a:lnTo>
                  <a:pt x="5822832" y="568848"/>
                </a:lnTo>
                <a:lnTo>
                  <a:pt x="5853610" y="509632"/>
                </a:lnTo>
                <a:lnTo>
                  <a:pt x="5894089" y="452424"/>
                </a:lnTo>
                <a:lnTo>
                  <a:pt x="5943825" y="397469"/>
                </a:lnTo>
                <a:lnTo>
                  <a:pt x="5972024" y="370913"/>
                </a:lnTo>
                <a:lnTo>
                  <a:pt x="6002369" y="345013"/>
                </a:lnTo>
                <a:lnTo>
                  <a:pt x="6034806" y="319800"/>
                </a:lnTo>
                <a:lnTo>
                  <a:pt x="6069277" y="295303"/>
                </a:lnTo>
                <a:lnTo>
                  <a:pt x="6105728" y="271554"/>
                </a:lnTo>
                <a:lnTo>
                  <a:pt x="6144102" y="248584"/>
                </a:lnTo>
                <a:lnTo>
                  <a:pt x="6184345" y="226423"/>
                </a:lnTo>
                <a:lnTo>
                  <a:pt x="6226399" y="205102"/>
                </a:lnTo>
                <a:lnTo>
                  <a:pt x="6270209" y="184651"/>
                </a:lnTo>
                <a:lnTo>
                  <a:pt x="6315720" y="165102"/>
                </a:lnTo>
                <a:lnTo>
                  <a:pt x="6362875" y="146486"/>
                </a:lnTo>
                <a:lnTo>
                  <a:pt x="6411620" y="128832"/>
                </a:lnTo>
                <a:lnTo>
                  <a:pt x="6461897" y="112172"/>
                </a:lnTo>
                <a:lnTo>
                  <a:pt x="6513652" y="96536"/>
                </a:lnTo>
                <a:lnTo>
                  <a:pt x="6566829" y="81955"/>
                </a:lnTo>
                <a:lnTo>
                  <a:pt x="6621371" y="68460"/>
                </a:lnTo>
                <a:lnTo>
                  <a:pt x="6677224" y="56082"/>
                </a:lnTo>
                <a:lnTo>
                  <a:pt x="6734331" y="44851"/>
                </a:lnTo>
                <a:lnTo>
                  <a:pt x="6792636" y="34799"/>
                </a:lnTo>
                <a:lnTo>
                  <a:pt x="6852084" y="25955"/>
                </a:lnTo>
                <a:lnTo>
                  <a:pt x="6912619" y="18350"/>
                </a:lnTo>
                <a:lnTo>
                  <a:pt x="6974186" y="12016"/>
                </a:lnTo>
                <a:lnTo>
                  <a:pt x="7036728" y="6983"/>
                </a:lnTo>
                <a:lnTo>
                  <a:pt x="7100190" y="3281"/>
                </a:lnTo>
                <a:lnTo>
                  <a:pt x="7164515" y="942"/>
                </a:lnTo>
                <a:lnTo>
                  <a:pt x="7227307" y="0"/>
                </a:lnTo>
                <a:lnTo>
                  <a:pt x="7289551" y="383"/>
                </a:lnTo>
                <a:lnTo>
                  <a:pt x="7351191" y="2068"/>
                </a:lnTo>
                <a:lnTo>
                  <a:pt x="7412171" y="5028"/>
                </a:lnTo>
                <a:lnTo>
                  <a:pt x="7472433" y="9238"/>
                </a:lnTo>
                <a:lnTo>
                  <a:pt x="7531920" y="14672"/>
                </a:lnTo>
                <a:lnTo>
                  <a:pt x="7590575" y="21305"/>
                </a:lnTo>
                <a:lnTo>
                  <a:pt x="7648341" y="29111"/>
                </a:lnTo>
                <a:lnTo>
                  <a:pt x="7705160" y="38064"/>
                </a:lnTo>
                <a:lnTo>
                  <a:pt x="7760977" y="48139"/>
                </a:lnTo>
                <a:lnTo>
                  <a:pt x="7815733" y="59311"/>
                </a:lnTo>
                <a:lnTo>
                  <a:pt x="7869373" y="71554"/>
                </a:lnTo>
                <a:lnTo>
                  <a:pt x="7921838" y="84842"/>
                </a:lnTo>
                <a:lnTo>
                  <a:pt x="7973071" y="99150"/>
                </a:lnTo>
                <a:lnTo>
                  <a:pt x="8023016" y="114452"/>
                </a:lnTo>
                <a:lnTo>
                  <a:pt x="8071616" y="130723"/>
                </a:lnTo>
                <a:lnTo>
                  <a:pt x="8118814" y="147937"/>
                </a:lnTo>
                <a:lnTo>
                  <a:pt x="8164552" y="166068"/>
                </a:lnTo>
                <a:lnTo>
                  <a:pt x="8208773" y="185092"/>
                </a:lnTo>
                <a:lnTo>
                  <a:pt x="8251421" y="204982"/>
                </a:lnTo>
                <a:lnTo>
                  <a:pt x="8292438" y="225713"/>
                </a:lnTo>
                <a:lnTo>
                  <a:pt x="8331767" y="247259"/>
                </a:lnTo>
                <a:lnTo>
                  <a:pt x="8369352" y="269596"/>
                </a:lnTo>
                <a:lnTo>
                  <a:pt x="8405135" y="292696"/>
                </a:lnTo>
                <a:lnTo>
                  <a:pt x="8439059" y="316535"/>
                </a:lnTo>
                <a:lnTo>
                  <a:pt x="8471067" y="341088"/>
                </a:lnTo>
                <a:lnTo>
                  <a:pt x="8501102" y="366328"/>
                </a:lnTo>
                <a:lnTo>
                  <a:pt x="8529107" y="392230"/>
                </a:lnTo>
                <a:lnTo>
                  <a:pt x="8578799" y="445918"/>
                </a:lnTo>
                <a:lnTo>
                  <a:pt x="8619687" y="501948"/>
                </a:lnTo>
                <a:lnTo>
                  <a:pt x="8651314" y="560115"/>
                </a:lnTo>
                <a:lnTo>
                  <a:pt x="8673223" y="620215"/>
                </a:lnTo>
                <a:lnTo>
                  <a:pt x="8684959" y="682043"/>
                </a:lnTo>
                <a:lnTo>
                  <a:pt x="8686880" y="717067"/>
                </a:lnTo>
                <a:lnTo>
                  <a:pt x="8685397" y="751848"/>
                </a:lnTo>
                <a:lnTo>
                  <a:pt x="8672459" y="820487"/>
                </a:lnTo>
                <a:lnTo>
                  <a:pt x="8646626" y="887563"/>
                </a:lnTo>
                <a:lnTo>
                  <a:pt x="8608377" y="952680"/>
                </a:lnTo>
                <a:lnTo>
                  <a:pt x="8584747" y="984381"/>
                </a:lnTo>
                <a:lnTo>
                  <a:pt x="8558193" y="1015443"/>
                </a:lnTo>
                <a:lnTo>
                  <a:pt x="8528775" y="1045818"/>
                </a:lnTo>
                <a:lnTo>
                  <a:pt x="8496554" y="1075456"/>
                </a:lnTo>
                <a:lnTo>
                  <a:pt x="8461588" y="1104307"/>
                </a:lnTo>
                <a:lnTo>
                  <a:pt x="8423938" y="1132322"/>
                </a:lnTo>
                <a:lnTo>
                  <a:pt x="8383665" y="1159451"/>
                </a:lnTo>
                <a:lnTo>
                  <a:pt x="8340827" y="1185645"/>
                </a:lnTo>
                <a:lnTo>
                  <a:pt x="8295485" y="1210855"/>
                </a:lnTo>
                <a:lnTo>
                  <a:pt x="8247700" y="1235030"/>
                </a:lnTo>
                <a:lnTo>
                  <a:pt x="8197530" y="1258122"/>
                </a:lnTo>
                <a:lnTo>
                  <a:pt x="8145037" y="1280081"/>
                </a:lnTo>
                <a:lnTo>
                  <a:pt x="8090279" y="1300857"/>
                </a:lnTo>
                <a:lnTo>
                  <a:pt x="8033317" y="1320401"/>
                </a:lnTo>
                <a:lnTo>
                  <a:pt x="7974211" y="1338663"/>
                </a:lnTo>
                <a:lnTo>
                  <a:pt x="7913021" y="1355594"/>
                </a:lnTo>
                <a:lnTo>
                  <a:pt x="7849807" y="1371145"/>
                </a:lnTo>
                <a:lnTo>
                  <a:pt x="8020876" y="228239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06487" y="4337367"/>
            <a:ext cx="7797800" cy="1446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2750" b="1">
                <a:latin typeface="Calibri"/>
                <a:cs typeface="Calibri"/>
              </a:rPr>
              <a:t>Villkorslistan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750" spc="10" b="1">
                <a:latin typeface="Calibri"/>
                <a:cs typeface="Calibri"/>
              </a:rPr>
              <a:t>Den</a:t>
            </a:r>
            <a:r>
              <a:rPr dirty="0" sz="2750" spc="50" b="1">
                <a:latin typeface="Calibri"/>
                <a:cs typeface="Calibri"/>
              </a:rPr>
              <a:t> </a:t>
            </a:r>
            <a:r>
              <a:rPr dirty="0" sz="2750" spc="10" b="1">
                <a:latin typeface="Calibri"/>
                <a:cs typeface="Calibri"/>
              </a:rPr>
              <a:t>obekväma</a:t>
            </a:r>
            <a:r>
              <a:rPr dirty="0" sz="2750" spc="85" b="1">
                <a:latin typeface="Calibri"/>
                <a:cs typeface="Calibri"/>
              </a:rPr>
              <a:t> </a:t>
            </a:r>
            <a:r>
              <a:rPr dirty="0" sz="2750" spc="15" b="1">
                <a:latin typeface="Calibri"/>
                <a:cs typeface="Calibri"/>
              </a:rPr>
              <a:t>diskussionen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58355" y="2200130"/>
            <a:ext cx="2495550" cy="1530985"/>
          </a:xfrm>
          <a:custGeom>
            <a:avLst/>
            <a:gdLst/>
            <a:ahLst/>
            <a:cxnLst/>
            <a:rect l="l" t="t" r="r" b="b"/>
            <a:pathLst>
              <a:path w="2495550" h="1530985">
                <a:moveTo>
                  <a:pt x="2451248" y="1530748"/>
                </a:moveTo>
                <a:lnTo>
                  <a:pt x="1733444" y="1207787"/>
                </a:lnTo>
                <a:lnTo>
                  <a:pt x="1680335" y="1218401"/>
                </a:lnTo>
                <a:lnTo>
                  <a:pt x="1626848" y="1227711"/>
                </a:lnTo>
                <a:lnTo>
                  <a:pt x="1573055" y="1235730"/>
                </a:lnTo>
                <a:lnTo>
                  <a:pt x="1519028" y="1242475"/>
                </a:lnTo>
                <a:lnTo>
                  <a:pt x="1464840" y="1247959"/>
                </a:lnTo>
                <a:lnTo>
                  <a:pt x="1410561" y="1252198"/>
                </a:lnTo>
                <a:lnTo>
                  <a:pt x="1356265" y="1255206"/>
                </a:lnTo>
                <a:lnTo>
                  <a:pt x="1302024" y="1256998"/>
                </a:lnTo>
                <a:lnTo>
                  <a:pt x="1247909" y="1257589"/>
                </a:lnTo>
                <a:lnTo>
                  <a:pt x="1193993" y="1256994"/>
                </a:lnTo>
                <a:lnTo>
                  <a:pt x="1140348" y="1255227"/>
                </a:lnTo>
                <a:lnTo>
                  <a:pt x="1087047" y="1252303"/>
                </a:lnTo>
                <a:lnTo>
                  <a:pt x="1034160" y="1248237"/>
                </a:lnTo>
                <a:lnTo>
                  <a:pt x="981762" y="1243044"/>
                </a:lnTo>
                <a:lnTo>
                  <a:pt x="929922" y="1236739"/>
                </a:lnTo>
                <a:lnTo>
                  <a:pt x="878715" y="1229336"/>
                </a:lnTo>
                <a:lnTo>
                  <a:pt x="828211" y="1220850"/>
                </a:lnTo>
                <a:lnTo>
                  <a:pt x="778483" y="1211296"/>
                </a:lnTo>
                <a:lnTo>
                  <a:pt x="729604" y="1200688"/>
                </a:lnTo>
                <a:lnTo>
                  <a:pt x="681644" y="1189042"/>
                </a:lnTo>
                <a:lnTo>
                  <a:pt x="634677" y="1176372"/>
                </a:lnTo>
                <a:lnTo>
                  <a:pt x="588775" y="1162694"/>
                </a:lnTo>
                <a:lnTo>
                  <a:pt x="544009" y="1148021"/>
                </a:lnTo>
                <a:lnTo>
                  <a:pt x="500453" y="1132368"/>
                </a:lnTo>
                <a:lnTo>
                  <a:pt x="458177" y="1115751"/>
                </a:lnTo>
                <a:lnTo>
                  <a:pt x="417254" y="1098184"/>
                </a:lnTo>
                <a:lnTo>
                  <a:pt x="377757" y="1079682"/>
                </a:lnTo>
                <a:lnTo>
                  <a:pt x="339757" y="1060260"/>
                </a:lnTo>
                <a:lnTo>
                  <a:pt x="303326" y="1039932"/>
                </a:lnTo>
                <a:lnTo>
                  <a:pt x="268537" y="1018713"/>
                </a:lnTo>
                <a:lnTo>
                  <a:pt x="235462" y="996619"/>
                </a:lnTo>
                <a:lnTo>
                  <a:pt x="204173" y="973663"/>
                </a:lnTo>
                <a:lnTo>
                  <a:pt x="147241" y="925227"/>
                </a:lnTo>
                <a:lnTo>
                  <a:pt x="98319" y="873523"/>
                </a:lnTo>
                <a:lnTo>
                  <a:pt x="73372" y="841392"/>
                </a:lnTo>
                <a:lnTo>
                  <a:pt x="52144" y="808996"/>
                </a:lnTo>
                <a:lnTo>
                  <a:pt x="20638" y="743665"/>
                </a:lnTo>
                <a:lnTo>
                  <a:pt x="3397" y="678031"/>
                </a:lnTo>
                <a:lnTo>
                  <a:pt x="0" y="645258"/>
                </a:lnTo>
                <a:lnTo>
                  <a:pt x="16" y="612597"/>
                </a:lnTo>
                <a:lnTo>
                  <a:pt x="10092" y="547867"/>
                </a:lnTo>
                <a:lnTo>
                  <a:pt x="33218" y="484343"/>
                </a:lnTo>
                <a:lnTo>
                  <a:pt x="68990" y="422526"/>
                </a:lnTo>
                <a:lnTo>
                  <a:pt x="117005" y="362921"/>
                </a:lnTo>
                <a:lnTo>
                  <a:pt x="145476" y="334104"/>
                </a:lnTo>
                <a:lnTo>
                  <a:pt x="176857" y="306028"/>
                </a:lnTo>
                <a:lnTo>
                  <a:pt x="211095" y="278757"/>
                </a:lnTo>
                <a:lnTo>
                  <a:pt x="248141" y="252352"/>
                </a:lnTo>
                <a:lnTo>
                  <a:pt x="287944" y="226877"/>
                </a:lnTo>
                <a:lnTo>
                  <a:pt x="330454" y="202395"/>
                </a:lnTo>
                <a:lnTo>
                  <a:pt x="375619" y="178967"/>
                </a:lnTo>
                <a:lnTo>
                  <a:pt x="423390" y="156658"/>
                </a:lnTo>
                <a:lnTo>
                  <a:pt x="473716" y="135530"/>
                </a:lnTo>
                <a:lnTo>
                  <a:pt x="526545" y="115645"/>
                </a:lnTo>
                <a:lnTo>
                  <a:pt x="581828" y="97067"/>
                </a:lnTo>
                <a:lnTo>
                  <a:pt x="639515" y="79859"/>
                </a:lnTo>
                <a:lnTo>
                  <a:pt x="699553" y="64083"/>
                </a:lnTo>
                <a:lnTo>
                  <a:pt x="761894" y="49801"/>
                </a:lnTo>
                <a:lnTo>
                  <a:pt x="815003" y="39187"/>
                </a:lnTo>
                <a:lnTo>
                  <a:pt x="868489" y="29878"/>
                </a:lnTo>
                <a:lnTo>
                  <a:pt x="922282" y="21858"/>
                </a:lnTo>
                <a:lnTo>
                  <a:pt x="976309" y="15114"/>
                </a:lnTo>
                <a:lnTo>
                  <a:pt x="1030498" y="9630"/>
                </a:lnTo>
                <a:lnTo>
                  <a:pt x="1084777" y="5391"/>
                </a:lnTo>
                <a:lnTo>
                  <a:pt x="1139073" y="2383"/>
                </a:lnTo>
                <a:lnTo>
                  <a:pt x="1193314" y="591"/>
                </a:lnTo>
                <a:lnTo>
                  <a:pt x="1247429" y="0"/>
                </a:lnTo>
                <a:lnTo>
                  <a:pt x="1301345" y="595"/>
                </a:lnTo>
                <a:lnTo>
                  <a:pt x="1354989" y="2362"/>
                </a:lnTo>
                <a:lnTo>
                  <a:pt x="1408291" y="5286"/>
                </a:lnTo>
                <a:lnTo>
                  <a:pt x="1461177" y="9351"/>
                </a:lnTo>
                <a:lnTo>
                  <a:pt x="1513576" y="14544"/>
                </a:lnTo>
                <a:lnTo>
                  <a:pt x="1565415" y="20850"/>
                </a:lnTo>
                <a:lnTo>
                  <a:pt x="1616623" y="28253"/>
                </a:lnTo>
                <a:lnTo>
                  <a:pt x="1667127" y="36739"/>
                </a:lnTo>
                <a:lnTo>
                  <a:pt x="1716855" y="46293"/>
                </a:lnTo>
                <a:lnTo>
                  <a:pt x="1765734" y="56900"/>
                </a:lnTo>
                <a:lnTo>
                  <a:pt x="1813693" y="68546"/>
                </a:lnTo>
                <a:lnTo>
                  <a:pt x="1860660" y="81216"/>
                </a:lnTo>
                <a:lnTo>
                  <a:pt x="1906563" y="94895"/>
                </a:lnTo>
                <a:lnTo>
                  <a:pt x="1951328" y="109568"/>
                </a:lnTo>
                <a:lnTo>
                  <a:pt x="1994885" y="125221"/>
                </a:lnTo>
                <a:lnTo>
                  <a:pt x="2037161" y="141838"/>
                </a:lnTo>
                <a:lnTo>
                  <a:pt x="2078084" y="159405"/>
                </a:lnTo>
                <a:lnTo>
                  <a:pt x="2117581" y="177907"/>
                </a:lnTo>
                <a:lnTo>
                  <a:pt x="2155581" y="197329"/>
                </a:lnTo>
                <a:lnTo>
                  <a:pt x="2192012" y="217657"/>
                </a:lnTo>
                <a:lnTo>
                  <a:pt x="2226801" y="238876"/>
                </a:lnTo>
                <a:lnTo>
                  <a:pt x="2259876" y="260970"/>
                </a:lnTo>
                <a:lnTo>
                  <a:pt x="2291165" y="283926"/>
                </a:lnTo>
                <a:lnTo>
                  <a:pt x="2348097" y="332362"/>
                </a:lnTo>
                <a:lnTo>
                  <a:pt x="2397019" y="384065"/>
                </a:lnTo>
                <a:lnTo>
                  <a:pt x="2424443" y="419722"/>
                </a:lnTo>
                <a:lnTo>
                  <a:pt x="2447342" y="455838"/>
                </a:lnTo>
                <a:lnTo>
                  <a:pt x="2465754" y="492317"/>
                </a:lnTo>
                <a:lnTo>
                  <a:pt x="2479716" y="529061"/>
                </a:lnTo>
                <a:lnTo>
                  <a:pt x="2489267" y="565973"/>
                </a:lnTo>
                <a:lnTo>
                  <a:pt x="2495282" y="639915"/>
                </a:lnTo>
                <a:lnTo>
                  <a:pt x="2491822" y="676751"/>
                </a:lnTo>
                <a:lnTo>
                  <a:pt x="2472155" y="749667"/>
                </a:lnTo>
                <a:lnTo>
                  <a:pt x="2456024" y="785553"/>
                </a:lnTo>
                <a:lnTo>
                  <a:pt x="2435744" y="820929"/>
                </a:lnTo>
                <a:lnTo>
                  <a:pt x="2411353" y="855698"/>
                </a:lnTo>
                <a:lnTo>
                  <a:pt x="2382888" y="889762"/>
                </a:lnTo>
                <a:lnTo>
                  <a:pt x="2350388" y="923026"/>
                </a:lnTo>
                <a:lnTo>
                  <a:pt x="2313890" y="955391"/>
                </a:lnTo>
                <a:lnTo>
                  <a:pt x="2273431" y="986760"/>
                </a:lnTo>
                <a:lnTo>
                  <a:pt x="2229049" y="1017038"/>
                </a:lnTo>
                <a:lnTo>
                  <a:pt x="2180782" y="1046127"/>
                </a:lnTo>
                <a:lnTo>
                  <a:pt x="2128668" y="1073929"/>
                </a:lnTo>
                <a:lnTo>
                  <a:pt x="2451248" y="153074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36785" y="2576830"/>
            <a:ext cx="1701164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0" b="1">
                <a:latin typeface="Calibri"/>
                <a:cs typeface="Calibri"/>
              </a:rPr>
              <a:t>Prioritering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66234" y="3339084"/>
            <a:ext cx="7411720" cy="3519170"/>
            <a:chOff x="4666234" y="3339084"/>
            <a:chExt cx="7411720" cy="351917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72584" y="3345434"/>
              <a:ext cx="1788795" cy="1113790"/>
            </a:xfrm>
            <a:custGeom>
              <a:avLst/>
              <a:gdLst/>
              <a:ahLst/>
              <a:cxnLst/>
              <a:rect l="l" t="t" r="r" b="b"/>
              <a:pathLst>
                <a:path w="1788795" h="1113789">
                  <a:moveTo>
                    <a:pt x="1636521" y="0"/>
                  </a:moveTo>
                  <a:lnTo>
                    <a:pt x="0" y="308228"/>
                  </a:lnTo>
                  <a:lnTo>
                    <a:pt x="151764" y="1113663"/>
                  </a:lnTo>
                  <a:lnTo>
                    <a:pt x="1788287" y="805433"/>
                  </a:lnTo>
                  <a:lnTo>
                    <a:pt x="1636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72584" y="3345434"/>
              <a:ext cx="1788795" cy="1113790"/>
            </a:xfrm>
            <a:custGeom>
              <a:avLst/>
              <a:gdLst/>
              <a:ahLst/>
              <a:cxnLst/>
              <a:rect l="l" t="t" r="r" b="b"/>
              <a:pathLst>
                <a:path w="1788795" h="1113789">
                  <a:moveTo>
                    <a:pt x="0" y="308228"/>
                  </a:moveTo>
                  <a:lnTo>
                    <a:pt x="1636521" y="0"/>
                  </a:lnTo>
                  <a:lnTo>
                    <a:pt x="1788287" y="805433"/>
                  </a:lnTo>
                  <a:lnTo>
                    <a:pt x="151764" y="1113663"/>
                  </a:lnTo>
                  <a:lnTo>
                    <a:pt x="0" y="30822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609282"/>
            <a:ext cx="5372735" cy="37255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b="0">
                <a:latin typeface="Calibri Light"/>
                <a:cs typeface="Calibri Light"/>
              </a:rPr>
              <a:t>När/var/hur</a:t>
            </a:r>
            <a:r>
              <a:rPr dirty="0" sz="4400" spc="-150" b="0">
                <a:latin typeface="Calibri Light"/>
                <a:cs typeface="Calibri Light"/>
              </a:rPr>
              <a:t> </a:t>
            </a:r>
            <a:r>
              <a:rPr dirty="0" sz="4400" spc="10" b="0">
                <a:latin typeface="Calibri Light"/>
                <a:cs typeface="Calibri Light"/>
              </a:rPr>
              <a:t>vi</a:t>
            </a:r>
            <a:r>
              <a:rPr dirty="0" sz="4400" spc="-45" b="0">
                <a:latin typeface="Calibri Light"/>
                <a:cs typeface="Calibri Light"/>
              </a:rPr>
              <a:t> </a:t>
            </a:r>
            <a:r>
              <a:rPr dirty="0" sz="4400" spc="-5" b="0">
                <a:latin typeface="Calibri Light"/>
                <a:cs typeface="Calibri Light"/>
              </a:rPr>
              <a:t>arbetar…</a:t>
            </a:r>
            <a:endParaRPr sz="4400">
              <a:latin typeface="Calibri Light"/>
              <a:cs typeface="Calibri Light"/>
            </a:endParaRPr>
          </a:p>
          <a:p>
            <a:pPr marL="12700" marR="2659380">
              <a:lnSpc>
                <a:spcPct val="217600"/>
              </a:lnSpc>
              <a:spcBef>
                <a:spcPts val="835"/>
              </a:spcBef>
            </a:pPr>
            <a:r>
              <a:rPr dirty="0" sz="4400" spc="-20" b="0">
                <a:latin typeface="Calibri Light"/>
                <a:cs typeface="Calibri Light"/>
              </a:rPr>
              <a:t>påverkar 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spc="15" b="0">
                <a:latin typeface="Calibri Light"/>
                <a:cs typeface="Calibri Light"/>
              </a:rPr>
              <a:t>laget</a:t>
            </a:r>
            <a:r>
              <a:rPr dirty="0" sz="4400" spc="-175" b="0">
                <a:latin typeface="Calibri Light"/>
                <a:cs typeface="Calibri Light"/>
              </a:rPr>
              <a:t> </a:t>
            </a:r>
            <a:r>
              <a:rPr dirty="0" sz="4400" spc="10" b="0">
                <a:latin typeface="Calibri Light"/>
                <a:cs typeface="Calibri Light"/>
              </a:rPr>
              <a:t>/</a:t>
            </a:r>
            <a:r>
              <a:rPr dirty="0" sz="4400" spc="-15" b="0">
                <a:latin typeface="Calibri Light"/>
                <a:cs typeface="Calibri Light"/>
              </a:rPr>
              <a:t> </a:t>
            </a:r>
            <a:r>
              <a:rPr dirty="0" sz="4400" spc="20" b="0">
                <a:latin typeface="Calibri Light"/>
                <a:cs typeface="Calibri Light"/>
              </a:rPr>
              <a:t>jaget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00" y="0"/>
            <a:ext cx="4572000" cy="6858000"/>
            <a:chOff x="7620000" y="0"/>
            <a:chExt cx="457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2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4025" y="5972174"/>
              <a:ext cx="2733675" cy="885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537273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När/var/hur</a:t>
            </a:r>
            <a:r>
              <a:rPr dirty="0" spc="-150"/>
              <a:t> </a:t>
            </a:r>
            <a:r>
              <a:rPr dirty="0" spc="10"/>
              <a:t>vi</a:t>
            </a:r>
            <a:r>
              <a:rPr dirty="0" spc="-45"/>
              <a:t> </a:t>
            </a:r>
            <a:r>
              <a:rPr dirty="0" spc="-5"/>
              <a:t>arbetar…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2608" y="2648008"/>
            <a:ext cx="943610" cy="915035"/>
            <a:chOff x="1352608" y="2648008"/>
            <a:chExt cx="943610" cy="915035"/>
          </a:xfrm>
        </p:grpSpPr>
        <p:sp>
          <p:nvSpPr>
            <p:cNvPr id="4" name="object 4"/>
            <p:cNvSpPr/>
            <p:nvPr/>
          </p:nvSpPr>
          <p:spPr>
            <a:xfrm>
              <a:off x="1357375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466725" y="0"/>
                  </a:moveTo>
                  <a:lnTo>
                    <a:pt x="418997" y="2334"/>
                  </a:lnTo>
                  <a:lnTo>
                    <a:pt x="372650" y="9186"/>
                  </a:lnTo>
                  <a:lnTo>
                    <a:pt x="327918" y="20329"/>
                  </a:lnTo>
                  <a:lnTo>
                    <a:pt x="285035" y="35536"/>
                  </a:lnTo>
                  <a:lnTo>
                    <a:pt x="244236" y="54579"/>
                  </a:lnTo>
                  <a:lnTo>
                    <a:pt x="205754" y="77232"/>
                  </a:lnTo>
                  <a:lnTo>
                    <a:pt x="169825" y="103268"/>
                  </a:lnTo>
                  <a:lnTo>
                    <a:pt x="136683" y="132460"/>
                  </a:lnTo>
                  <a:lnTo>
                    <a:pt x="106562" y="164581"/>
                  </a:lnTo>
                  <a:lnTo>
                    <a:pt x="79697" y="199404"/>
                  </a:lnTo>
                  <a:lnTo>
                    <a:pt x="56322" y="236702"/>
                  </a:lnTo>
                  <a:lnTo>
                    <a:pt x="36671" y="276248"/>
                  </a:lnTo>
                  <a:lnTo>
                    <a:pt x="20979" y="317815"/>
                  </a:lnTo>
                  <a:lnTo>
                    <a:pt x="9480" y="361177"/>
                  </a:lnTo>
                  <a:lnTo>
                    <a:pt x="2409" y="406105"/>
                  </a:lnTo>
                  <a:lnTo>
                    <a:pt x="0" y="452374"/>
                  </a:lnTo>
                  <a:lnTo>
                    <a:pt x="2409" y="498643"/>
                  </a:lnTo>
                  <a:lnTo>
                    <a:pt x="9480" y="543576"/>
                  </a:lnTo>
                  <a:lnTo>
                    <a:pt x="20979" y="586943"/>
                  </a:lnTo>
                  <a:lnTo>
                    <a:pt x="36671" y="628519"/>
                  </a:lnTo>
                  <a:lnTo>
                    <a:pt x="56322" y="668074"/>
                  </a:lnTo>
                  <a:lnTo>
                    <a:pt x="79697" y="705383"/>
                  </a:lnTo>
                  <a:lnTo>
                    <a:pt x="106562" y="740217"/>
                  </a:lnTo>
                  <a:lnTo>
                    <a:pt x="136683" y="772350"/>
                  </a:lnTo>
                  <a:lnTo>
                    <a:pt x="169825" y="801554"/>
                  </a:lnTo>
                  <a:lnTo>
                    <a:pt x="205754" y="827601"/>
                  </a:lnTo>
                  <a:lnTo>
                    <a:pt x="244236" y="850265"/>
                  </a:lnTo>
                  <a:lnTo>
                    <a:pt x="285035" y="869318"/>
                  </a:lnTo>
                  <a:lnTo>
                    <a:pt x="327918" y="884533"/>
                  </a:lnTo>
                  <a:lnTo>
                    <a:pt x="372650" y="895682"/>
                  </a:lnTo>
                  <a:lnTo>
                    <a:pt x="418997" y="902539"/>
                  </a:lnTo>
                  <a:lnTo>
                    <a:pt x="466725" y="904875"/>
                  </a:lnTo>
                  <a:lnTo>
                    <a:pt x="514431" y="902539"/>
                  </a:lnTo>
                  <a:lnTo>
                    <a:pt x="560762" y="895682"/>
                  </a:lnTo>
                  <a:lnTo>
                    <a:pt x="605484" y="884533"/>
                  </a:lnTo>
                  <a:lnTo>
                    <a:pt x="648360" y="869318"/>
                  </a:lnTo>
                  <a:lnTo>
                    <a:pt x="689157" y="850265"/>
                  </a:lnTo>
                  <a:lnTo>
                    <a:pt x="727639" y="827601"/>
                  </a:lnTo>
                  <a:lnTo>
                    <a:pt x="763571" y="801554"/>
                  </a:lnTo>
                  <a:lnTo>
                    <a:pt x="796718" y="772350"/>
                  </a:lnTo>
                  <a:lnTo>
                    <a:pt x="826846" y="740217"/>
                  </a:lnTo>
                  <a:lnTo>
                    <a:pt x="853719" y="705383"/>
                  </a:lnTo>
                  <a:lnTo>
                    <a:pt x="877102" y="668074"/>
                  </a:lnTo>
                  <a:lnTo>
                    <a:pt x="896760" y="628519"/>
                  </a:lnTo>
                  <a:lnTo>
                    <a:pt x="912459" y="586943"/>
                  </a:lnTo>
                  <a:lnTo>
                    <a:pt x="923964" y="543576"/>
                  </a:lnTo>
                  <a:lnTo>
                    <a:pt x="931039" y="498643"/>
                  </a:lnTo>
                  <a:lnTo>
                    <a:pt x="933450" y="452374"/>
                  </a:lnTo>
                  <a:lnTo>
                    <a:pt x="931039" y="406105"/>
                  </a:lnTo>
                  <a:lnTo>
                    <a:pt x="923964" y="361177"/>
                  </a:lnTo>
                  <a:lnTo>
                    <a:pt x="912459" y="317815"/>
                  </a:lnTo>
                  <a:lnTo>
                    <a:pt x="896760" y="276248"/>
                  </a:lnTo>
                  <a:lnTo>
                    <a:pt x="877102" y="236702"/>
                  </a:lnTo>
                  <a:lnTo>
                    <a:pt x="853719" y="199404"/>
                  </a:lnTo>
                  <a:lnTo>
                    <a:pt x="826846" y="164581"/>
                  </a:lnTo>
                  <a:lnTo>
                    <a:pt x="796718" y="132460"/>
                  </a:lnTo>
                  <a:lnTo>
                    <a:pt x="763571" y="103268"/>
                  </a:lnTo>
                  <a:lnTo>
                    <a:pt x="727639" y="77232"/>
                  </a:lnTo>
                  <a:lnTo>
                    <a:pt x="689157" y="54579"/>
                  </a:lnTo>
                  <a:lnTo>
                    <a:pt x="648360" y="35536"/>
                  </a:lnTo>
                  <a:lnTo>
                    <a:pt x="605484" y="20329"/>
                  </a:lnTo>
                  <a:lnTo>
                    <a:pt x="560762" y="9186"/>
                  </a:lnTo>
                  <a:lnTo>
                    <a:pt x="514431" y="233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57375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0" y="452374"/>
                  </a:moveTo>
                  <a:lnTo>
                    <a:pt x="2409" y="406105"/>
                  </a:lnTo>
                  <a:lnTo>
                    <a:pt x="9480" y="361177"/>
                  </a:lnTo>
                  <a:lnTo>
                    <a:pt x="20979" y="317815"/>
                  </a:lnTo>
                  <a:lnTo>
                    <a:pt x="36671" y="276248"/>
                  </a:lnTo>
                  <a:lnTo>
                    <a:pt x="56322" y="236702"/>
                  </a:lnTo>
                  <a:lnTo>
                    <a:pt x="79697" y="199404"/>
                  </a:lnTo>
                  <a:lnTo>
                    <a:pt x="106562" y="164581"/>
                  </a:lnTo>
                  <a:lnTo>
                    <a:pt x="136683" y="132460"/>
                  </a:lnTo>
                  <a:lnTo>
                    <a:pt x="169825" y="103268"/>
                  </a:lnTo>
                  <a:lnTo>
                    <a:pt x="205754" y="77232"/>
                  </a:lnTo>
                  <a:lnTo>
                    <a:pt x="244236" y="54579"/>
                  </a:lnTo>
                  <a:lnTo>
                    <a:pt x="285035" y="35536"/>
                  </a:lnTo>
                  <a:lnTo>
                    <a:pt x="327918" y="20329"/>
                  </a:lnTo>
                  <a:lnTo>
                    <a:pt x="372650" y="9186"/>
                  </a:lnTo>
                  <a:lnTo>
                    <a:pt x="418997" y="2334"/>
                  </a:lnTo>
                  <a:lnTo>
                    <a:pt x="466725" y="0"/>
                  </a:lnTo>
                  <a:lnTo>
                    <a:pt x="514431" y="2334"/>
                  </a:lnTo>
                  <a:lnTo>
                    <a:pt x="560762" y="9186"/>
                  </a:lnTo>
                  <a:lnTo>
                    <a:pt x="605484" y="20329"/>
                  </a:lnTo>
                  <a:lnTo>
                    <a:pt x="648360" y="35536"/>
                  </a:lnTo>
                  <a:lnTo>
                    <a:pt x="689157" y="54579"/>
                  </a:lnTo>
                  <a:lnTo>
                    <a:pt x="727639" y="77232"/>
                  </a:lnTo>
                  <a:lnTo>
                    <a:pt x="763571" y="103268"/>
                  </a:lnTo>
                  <a:lnTo>
                    <a:pt x="796718" y="132460"/>
                  </a:lnTo>
                  <a:lnTo>
                    <a:pt x="826846" y="164581"/>
                  </a:lnTo>
                  <a:lnTo>
                    <a:pt x="853719" y="199404"/>
                  </a:lnTo>
                  <a:lnTo>
                    <a:pt x="877102" y="236702"/>
                  </a:lnTo>
                  <a:lnTo>
                    <a:pt x="896760" y="276248"/>
                  </a:lnTo>
                  <a:lnTo>
                    <a:pt x="912459" y="317815"/>
                  </a:lnTo>
                  <a:lnTo>
                    <a:pt x="923964" y="361177"/>
                  </a:lnTo>
                  <a:lnTo>
                    <a:pt x="931039" y="406105"/>
                  </a:lnTo>
                  <a:lnTo>
                    <a:pt x="933450" y="452374"/>
                  </a:lnTo>
                  <a:lnTo>
                    <a:pt x="931039" y="498643"/>
                  </a:lnTo>
                  <a:lnTo>
                    <a:pt x="923964" y="543576"/>
                  </a:lnTo>
                  <a:lnTo>
                    <a:pt x="912459" y="586943"/>
                  </a:lnTo>
                  <a:lnTo>
                    <a:pt x="896760" y="628519"/>
                  </a:lnTo>
                  <a:lnTo>
                    <a:pt x="877102" y="668074"/>
                  </a:lnTo>
                  <a:lnTo>
                    <a:pt x="853719" y="705383"/>
                  </a:lnTo>
                  <a:lnTo>
                    <a:pt x="826846" y="740217"/>
                  </a:lnTo>
                  <a:lnTo>
                    <a:pt x="796718" y="772350"/>
                  </a:lnTo>
                  <a:lnTo>
                    <a:pt x="763571" y="801554"/>
                  </a:lnTo>
                  <a:lnTo>
                    <a:pt x="727639" y="827601"/>
                  </a:lnTo>
                  <a:lnTo>
                    <a:pt x="689157" y="850265"/>
                  </a:lnTo>
                  <a:lnTo>
                    <a:pt x="648360" y="869318"/>
                  </a:lnTo>
                  <a:lnTo>
                    <a:pt x="605484" y="884533"/>
                  </a:lnTo>
                  <a:lnTo>
                    <a:pt x="560762" y="895682"/>
                  </a:lnTo>
                  <a:lnTo>
                    <a:pt x="514431" y="902539"/>
                  </a:lnTo>
                  <a:lnTo>
                    <a:pt x="466725" y="904875"/>
                  </a:lnTo>
                  <a:lnTo>
                    <a:pt x="418997" y="902539"/>
                  </a:lnTo>
                  <a:lnTo>
                    <a:pt x="372650" y="895682"/>
                  </a:lnTo>
                  <a:lnTo>
                    <a:pt x="327918" y="884533"/>
                  </a:lnTo>
                  <a:lnTo>
                    <a:pt x="285035" y="869318"/>
                  </a:lnTo>
                  <a:lnTo>
                    <a:pt x="244236" y="850265"/>
                  </a:lnTo>
                  <a:lnTo>
                    <a:pt x="205754" y="827601"/>
                  </a:lnTo>
                  <a:lnTo>
                    <a:pt x="169825" y="801554"/>
                  </a:lnTo>
                  <a:lnTo>
                    <a:pt x="136683" y="772350"/>
                  </a:lnTo>
                  <a:lnTo>
                    <a:pt x="106562" y="740217"/>
                  </a:lnTo>
                  <a:lnTo>
                    <a:pt x="79697" y="705383"/>
                  </a:lnTo>
                  <a:lnTo>
                    <a:pt x="56322" y="668074"/>
                  </a:lnTo>
                  <a:lnTo>
                    <a:pt x="36671" y="628519"/>
                  </a:lnTo>
                  <a:lnTo>
                    <a:pt x="20979" y="586943"/>
                  </a:lnTo>
                  <a:lnTo>
                    <a:pt x="9480" y="543576"/>
                  </a:lnTo>
                  <a:lnTo>
                    <a:pt x="2409" y="498643"/>
                  </a:lnTo>
                  <a:lnTo>
                    <a:pt x="0" y="452374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4608" y="2914708"/>
              <a:ext cx="95259" cy="95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58" y="2867083"/>
              <a:ext cx="85734" cy="1047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83" y="2971858"/>
              <a:ext cx="85734" cy="104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08" y="3114733"/>
              <a:ext cx="85734" cy="104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4083" y="3171883"/>
              <a:ext cx="85734" cy="10478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181408" y="2648008"/>
            <a:ext cx="934085" cy="915035"/>
            <a:chOff x="3181408" y="2648008"/>
            <a:chExt cx="934085" cy="915035"/>
          </a:xfrm>
        </p:grpSpPr>
        <p:sp>
          <p:nvSpPr>
            <p:cNvPr id="12" name="object 12"/>
            <p:cNvSpPr/>
            <p:nvPr/>
          </p:nvSpPr>
          <p:spPr>
            <a:xfrm>
              <a:off x="3186175" y="2652775"/>
              <a:ext cx="923925" cy="904875"/>
            </a:xfrm>
            <a:custGeom>
              <a:avLst/>
              <a:gdLst/>
              <a:ahLst/>
              <a:cxnLst/>
              <a:rect l="l" t="t" r="r" b="b"/>
              <a:pathLst>
                <a:path w="923925" h="904875">
                  <a:moveTo>
                    <a:pt x="461899" y="0"/>
                  </a:moveTo>
                  <a:lnTo>
                    <a:pt x="414665" y="2334"/>
                  </a:lnTo>
                  <a:lnTo>
                    <a:pt x="368797" y="9186"/>
                  </a:lnTo>
                  <a:lnTo>
                    <a:pt x="324528" y="20329"/>
                  </a:lnTo>
                  <a:lnTo>
                    <a:pt x="282088" y="35536"/>
                  </a:lnTo>
                  <a:lnTo>
                    <a:pt x="241711" y="54579"/>
                  </a:lnTo>
                  <a:lnTo>
                    <a:pt x="203627" y="77232"/>
                  </a:lnTo>
                  <a:lnTo>
                    <a:pt x="168070" y="103268"/>
                  </a:lnTo>
                  <a:lnTo>
                    <a:pt x="135270" y="132460"/>
                  </a:lnTo>
                  <a:lnTo>
                    <a:pt x="105461" y="164581"/>
                  </a:lnTo>
                  <a:lnTo>
                    <a:pt x="78873" y="199404"/>
                  </a:lnTo>
                  <a:lnTo>
                    <a:pt x="55740" y="236702"/>
                  </a:lnTo>
                  <a:lnTo>
                    <a:pt x="36292" y="276248"/>
                  </a:lnTo>
                  <a:lnTo>
                    <a:pt x="20762" y="317815"/>
                  </a:lnTo>
                  <a:lnTo>
                    <a:pt x="9382" y="361177"/>
                  </a:lnTo>
                  <a:lnTo>
                    <a:pt x="2384" y="406105"/>
                  </a:lnTo>
                  <a:lnTo>
                    <a:pt x="0" y="452374"/>
                  </a:lnTo>
                  <a:lnTo>
                    <a:pt x="2384" y="498643"/>
                  </a:lnTo>
                  <a:lnTo>
                    <a:pt x="9382" y="543576"/>
                  </a:lnTo>
                  <a:lnTo>
                    <a:pt x="20762" y="586943"/>
                  </a:lnTo>
                  <a:lnTo>
                    <a:pt x="36292" y="628519"/>
                  </a:lnTo>
                  <a:lnTo>
                    <a:pt x="55740" y="668074"/>
                  </a:lnTo>
                  <a:lnTo>
                    <a:pt x="78873" y="705383"/>
                  </a:lnTo>
                  <a:lnTo>
                    <a:pt x="105461" y="740217"/>
                  </a:lnTo>
                  <a:lnTo>
                    <a:pt x="135270" y="772350"/>
                  </a:lnTo>
                  <a:lnTo>
                    <a:pt x="168070" y="801554"/>
                  </a:lnTo>
                  <a:lnTo>
                    <a:pt x="203627" y="827601"/>
                  </a:lnTo>
                  <a:lnTo>
                    <a:pt x="241711" y="850265"/>
                  </a:lnTo>
                  <a:lnTo>
                    <a:pt x="282088" y="869318"/>
                  </a:lnTo>
                  <a:lnTo>
                    <a:pt x="324528" y="884533"/>
                  </a:lnTo>
                  <a:lnTo>
                    <a:pt x="368797" y="895682"/>
                  </a:lnTo>
                  <a:lnTo>
                    <a:pt x="414665" y="902539"/>
                  </a:lnTo>
                  <a:lnTo>
                    <a:pt x="461899" y="904875"/>
                  </a:lnTo>
                  <a:lnTo>
                    <a:pt x="509134" y="902539"/>
                  </a:lnTo>
                  <a:lnTo>
                    <a:pt x="555005" y="895682"/>
                  </a:lnTo>
                  <a:lnTo>
                    <a:pt x="599281" y="884533"/>
                  </a:lnTo>
                  <a:lnTo>
                    <a:pt x="641729" y="869318"/>
                  </a:lnTo>
                  <a:lnTo>
                    <a:pt x="682116" y="850265"/>
                  </a:lnTo>
                  <a:lnTo>
                    <a:pt x="720210" y="827601"/>
                  </a:lnTo>
                  <a:lnTo>
                    <a:pt x="755779" y="801554"/>
                  </a:lnTo>
                  <a:lnTo>
                    <a:pt x="788590" y="772350"/>
                  </a:lnTo>
                  <a:lnTo>
                    <a:pt x="818412" y="740217"/>
                  </a:lnTo>
                  <a:lnTo>
                    <a:pt x="845011" y="705383"/>
                  </a:lnTo>
                  <a:lnTo>
                    <a:pt x="868155" y="668074"/>
                  </a:lnTo>
                  <a:lnTo>
                    <a:pt x="887612" y="628519"/>
                  </a:lnTo>
                  <a:lnTo>
                    <a:pt x="903150" y="586943"/>
                  </a:lnTo>
                  <a:lnTo>
                    <a:pt x="914537" y="543576"/>
                  </a:lnTo>
                  <a:lnTo>
                    <a:pt x="921539" y="498643"/>
                  </a:lnTo>
                  <a:lnTo>
                    <a:pt x="923925" y="452374"/>
                  </a:lnTo>
                  <a:lnTo>
                    <a:pt x="921539" y="406105"/>
                  </a:lnTo>
                  <a:lnTo>
                    <a:pt x="914537" y="361177"/>
                  </a:lnTo>
                  <a:lnTo>
                    <a:pt x="903150" y="317815"/>
                  </a:lnTo>
                  <a:lnTo>
                    <a:pt x="887612" y="276248"/>
                  </a:lnTo>
                  <a:lnTo>
                    <a:pt x="868155" y="236702"/>
                  </a:lnTo>
                  <a:lnTo>
                    <a:pt x="845011" y="199404"/>
                  </a:lnTo>
                  <a:lnTo>
                    <a:pt x="818412" y="164581"/>
                  </a:lnTo>
                  <a:lnTo>
                    <a:pt x="788590" y="132460"/>
                  </a:lnTo>
                  <a:lnTo>
                    <a:pt x="755779" y="103268"/>
                  </a:lnTo>
                  <a:lnTo>
                    <a:pt x="720210" y="77232"/>
                  </a:lnTo>
                  <a:lnTo>
                    <a:pt x="682116" y="54579"/>
                  </a:lnTo>
                  <a:lnTo>
                    <a:pt x="641729" y="35536"/>
                  </a:lnTo>
                  <a:lnTo>
                    <a:pt x="599281" y="20329"/>
                  </a:lnTo>
                  <a:lnTo>
                    <a:pt x="555005" y="9186"/>
                  </a:lnTo>
                  <a:lnTo>
                    <a:pt x="509134" y="2334"/>
                  </a:lnTo>
                  <a:lnTo>
                    <a:pt x="46189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86175" y="2652775"/>
              <a:ext cx="923925" cy="904875"/>
            </a:xfrm>
            <a:custGeom>
              <a:avLst/>
              <a:gdLst/>
              <a:ahLst/>
              <a:cxnLst/>
              <a:rect l="l" t="t" r="r" b="b"/>
              <a:pathLst>
                <a:path w="923925" h="904875">
                  <a:moveTo>
                    <a:pt x="0" y="452374"/>
                  </a:moveTo>
                  <a:lnTo>
                    <a:pt x="2384" y="406105"/>
                  </a:lnTo>
                  <a:lnTo>
                    <a:pt x="9382" y="361177"/>
                  </a:lnTo>
                  <a:lnTo>
                    <a:pt x="20762" y="317815"/>
                  </a:lnTo>
                  <a:lnTo>
                    <a:pt x="36292" y="276248"/>
                  </a:lnTo>
                  <a:lnTo>
                    <a:pt x="55740" y="236702"/>
                  </a:lnTo>
                  <a:lnTo>
                    <a:pt x="78873" y="199404"/>
                  </a:lnTo>
                  <a:lnTo>
                    <a:pt x="105461" y="164581"/>
                  </a:lnTo>
                  <a:lnTo>
                    <a:pt x="135270" y="132460"/>
                  </a:lnTo>
                  <a:lnTo>
                    <a:pt x="168070" y="103268"/>
                  </a:lnTo>
                  <a:lnTo>
                    <a:pt x="203627" y="77232"/>
                  </a:lnTo>
                  <a:lnTo>
                    <a:pt x="241711" y="54579"/>
                  </a:lnTo>
                  <a:lnTo>
                    <a:pt x="282088" y="35536"/>
                  </a:lnTo>
                  <a:lnTo>
                    <a:pt x="324528" y="20329"/>
                  </a:lnTo>
                  <a:lnTo>
                    <a:pt x="368797" y="9186"/>
                  </a:lnTo>
                  <a:lnTo>
                    <a:pt x="414665" y="2334"/>
                  </a:lnTo>
                  <a:lnTo>
                    <a:pt x="461899" y="0"/>
                  </a:lnTo>
                  <a:lnTo>
                    <a:pt x="509134" y="2334"/>
                  </a:lnTo>
                  <a:lnTo>
                    <a:pt x="555005" y="9186"/>
                  </a:lnTo>
                  <a:lnTo>
                    <a:pt x="599281" y="20329"/>
                  </a:lnTo>
                  <a:lnTo>
                    <a:pt x="641729" y="35536"/>
                  </a:lnTo>
                  <a:lnTo>
                    <a:pt x="682116" y="54579"/>
                  </a:lnTo>
                  <a:lnTo>
                    <a:pt x="720210" y="77232"/>
                  </a:lnTo>
                  <a:lnTo>
                    <a:pt x="755779" y="103268"/>
                  </a:lnTo>
                  <a:lnTo>
                    <a:pt x="788590" y="132460"/>
                  </a:lnTo>
                  <a:lnTo>
                    <a:pt x="818412" y="164581"/>
                  </a:lnTo>
                  <a:lnTo>
                    <a:pt x="845011" y="199404"/>
                  </a:lnTo>
                  <a:lnTo>
                    <a:pt x="868155" y="236702"/>
                  </a:lnTo>
                  <a:lnTo>
                    <a:pt x="887612" y="276248"/>
                  </a:lnTo>
                  <a:lnTo>
                    <a:pt x="903150" y="317815"/>
                  </a:lnTo>
                  <a:lnTo>
                    <a:pt x="914537" y="361177"/>
                  </a:lnTo>
                  <a:lnTo>
                    <a:pt x="921539" y="406105"/>
                  </a:lnTo>
                  <a:lnTo>
                    <a:pt x="923925" y="452374"/>
                  </a:lnTo>
                  <a:lnTo>
                    <a:pt x="921539" y="498643"/>
                  </a:lnTo>
                  <a:lnTo>
                    <a:pt x="914537" y="543576"/>
                  </a:lnTo>
                  <a:lnTo>
                    <a:pt x="903150" y="586943"/>
                  </a:lnTo>
                  <a:lnTo>
                    <a:pt x="887612" y="628519"/>
                  </a:lnTo>
                  <a:lnTo>
                    <a:pt x="868155" y="668074"/>
                  </a:lnTo>
                  <a:lnTo>
                    <a:pt x="845011" y="705383"/>
                  </a:lnTo>
                  <a:lnTo>
                    <a:pt x="818412" y="740217"/>
                  </a:lnTo>
                  <a:lnTo>
                    <a:pt x="788590" y="772350"/>
                  </a:lnTo>
                  <a:lnTo>
                    <a:pt x="755779" y="801554"/>
                  </a:lnTo>
                  <a:lnTo>
                    <a:pt x="720210" y="827601"/>
                  </a:lnTo>
                  <a:lnTo>
                    <a:pt x="682116" y="850265"/>
                  </a:lnTo>
                  <a:lnTo>
                    <a:pt x="641729" y="869318"/>
                  </a:lnTo>
                  <a:lnTo>
                    <a:pt x="599281" y="884533"/>
                  </a:lnTo>
                  <a:lnTo>
                    <a:pt x="555005" y="895682"/>
                  </a:lnTo>
                  <a:lnTo>
                    <a:pt x="509134" y="902539"/>
                  </a:lnTo>
                  <a:lnTo>
                    <a:pt x="461899" y="904875"/>
                  </a:lnTo>
                  <a:lnTo>
                    <a:pt x="414665" y="902539"/>
                  </a:lnTo>
                  <a:lnTo>
                    <a:pt x="368797" y="895682"/>
                  </a:lnTo>
                  <a:lnTo>
                    <a:pt x="324528" y="884533"/>
                  </a:lnTo>
                  <a:lnTo>
                    <a:pt x="282088" y="869318"/>
                  </a:lnTo>
                  <a:lnTo>
                    <a:pt x="241711" y="850265"/>
                  </a:lnTo>
                  <a:lnTo>
                    <a:pt x="203627" y="827601"/>
                  </a:lnTo>
                  <a:lnTo>
                    <a:pt x="168070" y="801554"/>
                  </a:lnTo>
                  <a:lnTo>
                    <a:pt x="135270" y="772350"/>
                  </a:lnTo>
                  <a:lnTo>
                    <a:pt x="105461" y="740217"/>
                  </a:lnTo>
                  <a:lnTo>
                    <a:pt x="78873" y="705383"/>
                  </a:lnTo>
                  <a:lnTo>
                    <a:pt x="55740" y="668074"/>
                  </a:lnTo>
                  <a:lnTo>
                    <a:pt x="36292" y="628519"/>
                  </a:lnTo>
                  <a:lnTo>
                    <a:pt x="20762" y="586943"/>
                  </a:lnTo>
                  <a:lnTo>
                    <a:pt x="9382" y="543576"/>
                  </a:lnTo>
                  <a:lnTo>
                    <a:pt x="2384" y="498643"/>
                  </a:lnTo>
                  <a:lnTo>
                    <a:pt x="0" y="452374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3408" y="2914708"/>
              <a:ext cx="85734" cy="952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8133" y="2867083"/>
              <a:ext cx="85734" cy="104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583" y="2971858"/>
              <a:ext cx="85734" cy="104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1008" y="3114733"/>
              <a:ext cx="85734" cy="1047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58" y="3171883"/>
              <a:ext cx="85734" cy="104784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934008" y="2657533"/>
            <a:ext cx="943610" cy="905510"/>
            <a:chOff x="4934008" y="2657533"/>
            <a:chExt cx="943610" cy="905510"/>
          </a:xfrm>
        </p:grpSpPr>
        <p:sp>
          <p:nvSpPr>
            <p:cNvPr id="20" name="object 20"/>
            <p:cNvSpPr/>
            <p:nvPr/>
          </p:nvSpPr>
          <p:spPr>
            <a:xfrm>
              <a:off x="4938776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466725" y="0"/>
                  </a:moveTo>
                  <a:lnTo>
                    <a:pt x="418997" y="2311"/>
                  </a:lnTo>
                  <a:lnTo>
                    <a:pt x="372650" y="9094"/>
                  </a:lnTo>
                  <a:lnTo>
                    <a:pt x="327918" y="20124"/>
                  </a:lnTo>
                  <a:lnTo>
                    <a:pt x="285035" y="35177"/>
                  </a:lnTo>
                  <a:lnTo>
                    <a:pt x="244236" y="54026"/>
                  </a:lnTo>
                  <a:lnTo>
                    <a:pt x="205754" y="76449"/>
                  </a:lnTo>
                  <a:lnTo>
                    <a:pt x="169825" y="102219"/>
                  </a:lnTo>
                  <a:lnTo>
                    <a:pt x="136683" y="131111"/>
                  </a:lnTo>
                  <a:lnTo>
                    <a:pt x="106562" y="162901"/>
                  </a:lnTo>
                  <a:lnTo>
                    <a:pt x="79697" y="197364"/>
                  </a:lnTo>
                  <a:lnTo>
                    <a:pt x="56322" y="234275"/>
                  </a:lnTo>
                  <a:lnTo>
                    <a:pt x="36671" y="273409"/>
                  </a:lnTo>
                  <a:lnTo>
                    <a:pt x="20979" y="314540"/>
                  </a:lnTo>
                  <a:lnTo>
                    <a:pt x="9480" y="357445"/>
                  </a:lnTo>
                  <a:lnTo>
                    <a:pt x="2409" y="401898"/>
                  </a:lnTo>
                  <a:lnTo>
                    <a:pt x="0" y="447675"/>
                  </a:lnTo>
                  <a:lnTo>
                    <a:pt x="2409" y="493430"/>
                  </a:lnTo>
                  <a:lnTo>
                    <a:pt x="9480" y="537867"/>
                  </a:lnTo>
                  <a:lnTo>
                    <a:pt x="20979" y="580761"/>
                  </a:lnTo>
                  <a:lnTo>
                    <a:pt x="36671" y="621887"/>
                  </a:lnTo>
                  <a:lnTo>
                    <a:pt x="56322" y="661018"/>
                  </a:lnTo>
                  <a:lnTo>
                    <a:pt x="79697" y="697929"/>
                  </a:lnTo>
                  <a:lnTo>
                    <a:pt x="106562" y="732395"/>
                  </a:lnTo>
                  <a:lnTo>
                    <a:pt x="136683" y="764190"/>
                  </a:lnTo>
                  <a:lnTo>
                    <a:pt x="169825" y="793089"/>
                  </a:lnTo>
                  <a:lnTo>
                    <a:pt x="205754" y="818867"/>
                  </a:lnTo>
                  <a:lnTo>
                    <a:pt x="244236" y="841297"/>
                  </a:lnTo>
                  <a:lnTo>
                    <a:pt x="285035" y="860155"/>
                  </a:lnTo>
                  <a:lnTo>
                    <a:pt x="327918" y="875214"/>
                  </a:lnTo>
                  <a:lnTo>
                    <a:pt x="372650" y="886250"/>
                  </a:lnTo>
                  <a:lnTo>
                    <a:pt x="418997" y="893037"/>
                  </a:lnTo>
                  <a:lnTo>
                    <a:pt x="466725" y="895350"/>
                  </a:lnTo>
                  <a:lnTo>
                    <a:pt x="514431" y="893037"/>
                  </a:lnTo>
                  <a:lnTo>
                    <a:pt x="560762" y="886250"/>
                  </a:lnTo>
                  <a:lnTo>
                    <a:pt x="605484" y="875214"/>
                  </a:lnTo>
                  <a:lnTo>
                    <a:pt x="648360" y="860155"/>
                  </a:lnTo>
                  <a:lnTo>
                    <a:pt x="689157" y="841297"/>
                  </a:lnTo>
                  <a:lnTo>
                    <a:pt x="727639" y="818867"/>
                  </a:lnTo>
                  <a:lnTo>
                    <a:pt x="763571" y="793089"/>
                  </a:lnTo>
                  <a:lnTo>
                    <a:pt x="796718" y="764190"/>
                  </a:lnTo>
                  <a:lnTo>
                    <a:pt x="826846" y="732395"/>
                  </a:lnTo>
                  <a:lnTo>
                    <a:pt x="853719" y="697929"/>
                  </a:lnTo>
                  <a:lnTo>
                    <a:pt x="877102" y="661018"/>
                  </a:lnTo>
                  <a:lnTo>
                    <a:pt x="896760" y="621887"/>
                  </a:lnTo>
                  <a:lnTo>
                    <a:pt x="912459" y="580761"/>
                  </a:lnTo>
                  <a:lnTo>
                    <a:pt x="923964" y="537867"/>
                  </a:lnTo>
                  <a:lnTo>
                    <a:pt x="931039" y="493430"/>
                  </a:lnTo>
                  <a:lnTo>
                    <a:pt x="933450" y="447675"/>
                  </a:lnTo>
                  <a:lnTo>
                    <a:pt x="931039" y="401898"/>
                  </a:lnTo>
                  <a:lnTo>
                    <a:pt x="923964" y="357445"/>
                  </a:lnTo>
                  <a:lnTo>
                    <a:pt x="912459" y="314540"/>
                  </a:lnTo>
                  <a:lnTo>
                    <a:pt x="896760" y="273409"/>
                  </a:lnTo>
                  <a:lnTo>
                    <a:pt x="877102" y="234275"/>
                  </a:lnTo>
                  <a:lnTo>
                    <a:pt x="853719" y="197364"/>
                  </a:lnTo>
                  <a:lnTo>
                    <a:pt x="826846" y="162901"/>
                  </a:lnTo>
                  <a:lnTo>
                    <a:pt x="796718" y="131111"/>
                  </a:lnTo>
                  <a:lnTo>
                    <a:pt x="763571" y="102219"/>
                  </a:lnTo>
                  <a:lnTo>
                    <a:pt x="727639" y="76449"/>
                  </a:lnTo>
                  <a:lnTo>
                    <a:pt x="689157" y="54026"/>
                  </a:lnTo>
                  <a:lnTo>
                    <a:pt x="648360" y="35177"/>
                  </a:lnTo>
                  <a:lnTo>
                    <a:pt x="605484" y="20124"/>
                  </a:lnTo>
                  <a:lnTo>
                    <a:pt x="560762" y="9094"/>
                  </a:lnTo>
                  <a:lnTo>
                    <a:pt x="514431" y="2311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38776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0" y="447675"/>
                  </a:moveTo>
                  <a:lnTo>
                    <a:pt x="2409" y="401898"/>
                  </a:lnTo>
                  <a:lnTo>
                    <a:pt x="9480" y="357445"/>
                  </a:lnTo>
                  <a:lnTo>
                    <a:pt x="20979" y="314540"/>
                  </a:lnTo>
                  <a:lnTo>
                    <a:pt x="36671" y="273409"/>
                  </a:lnTo>
                  <a:lnTo>
                    <a:pt x="56322" y="234275"/>
                  </a:lnTo>
                  <a:lnTo>
                    <a:pt x="79697" y="197364"/>
                  </a:lnTo>
                  <a:lnTo>
                    <a:pt x="106562" y="162901"/>
                  </a:lnTo>
                  <a:lnTo>
                    <a:pt x="136683" y="131111"/>
                  </a:lnTo>
                  <a:lnTo>
                    <a:pt x="169825" y="102219"/>
                  </a:lnTo>
                  <a:lnTo>
                    <a:pt x="205754" y="76449"/>
                  </a:lnTo>
                  <a:lnTo>
                    <a:pt x="244236" y="54026"/>
                  </a:lnTo>
                  <a:lnTo>
                    <a:pt x="285035" y="35177"/>
                  </a:lnTo>
                  <a:lnTo>
                    <a:pt x="327918" y="20124"/>
                  </a:lnTo>
                  <a:lnTo>
                    <a:pt x="372650" y="9094"/>
                  </a:lnTo>
                  <a:lnTo>
                    <a:pt x="418997" y="2311"/>
                  </a:lnTo>
                  <a:lnTo>
                    <a:pt x="466725" y="0"/>
                  </a:lnTo>
                  <a:lnTo>
                    <a:pt x="514431" y="2311"/>
                  </a:lnTo>
                  <a:lnTo>
                    <a:pt x="560762" y="9094"/>
                  </a:lnTo>
                  <a:lnTo>
                    <a:pt x="605484" y="20124"/>
                  </a:lnTo>
                  <a:lnTo>
                    <a:pt x="648360" y="35177"/>
                  </a:lnTo>
                  <a:lnTo>
                    <a:pt x="689157" y="54026"/>
                  </a:lnTo>
                  <a:lnTo>
                    <a:pt x="727639" y="76449"/>
                  </a:lnTo>
                  <a:lnTo>
                    <a:pt x="763571" y="102219"/>
                  </a:lnTo>
                  <a:lnTo>
                    <a:pt x="796718" y="131111"/>
                  </a:lnTo>
                  <a:lnTo>
                    <a:pt x="826846" y="162901"/>
                  </a:lnTo>
                  <a:lnTo>
                    <a:pt x="853719" y="197364"/>
                  </a:lnTo>
                  <a:lnTo>
                    <a:pt x="877102" y="234275"/>
                  </a:lnTo>
                  <a:lnTo>
                    <a:pt x="896760" y="273409"/>
                  </a:lnTo>
                  <a:lnTo>
                    <a:pt x="912459" y="314540"/>
                  </a:lnTo>
                  <a:lnTo>
                    <a:pt x="923964" y="357445"/>
                  </a:lnTo>
                  <a:lnTo>
                    <a:pt x="931039" y="401898"/>
                  </a:lnTo>
                  <a:lnTo>
                    <a:pt x="933450" y="447675"/>
                  </a:lnTo>
                  <a:lnTo>
                    <a:pt x="931039" y="493430"/>
                  </a:lnTo>
                  <a:lnTo>
                    <a:pt x="923964" y="537867"/>
                  </a:lnTo>
                  <a:lnTo>
                    <a:pt x="912459" y="580761"/>
                  </a:lnTo>
                  <a:lnTo>
                    <a:pt x="896760" y="621887"/>
                  </a:lnTo>
                  <a:lnTo>
                    <a:pt x="877102" y="661018"/>
                  </a:lnTo>
                  <a:lnTo>
                    <a:pt x="853719" y="697929"/>
                  </a:lnTo>
                  <a:lnTo>
                    <a:pt x="826846" y="732395"/>
                  </a:lnTo>
                  <a:lnTo>
                    <a:pt x="796718" y="764190"/>
                  </a:lnTo>
                  <a:lnTo>
                    <a:pt x="763571" y="793089"/>
                  </a:lnTo>
                  <a:lnTo>
                    <a:pt x="727639" y="818867"/>
                  </a:lnTo>
                  <a:lnTo>
                    <a:pt x="689157" y="841297"/>
                  </a:lnTo>
                  <a:lnTo>
                    <a:pt x="648360" y="860155"/>
                  </a:lnTo>
                  <a:lnTo>
                    <a:pt x="605484" y="875214"/>
                  </a:lnTo>
                  <a:lnTo>
                    <a:pt x="560762" y="886250"/>
                  </a:lnTo>
                  <a:lnTo>
                    <a:pt x="514431" y="893037"/>
                  </a:lnTo>
                  <a:lnTo>
                    <a:pt x="466725" y="895350"/>
                  </a:lnTo>
                  <a:lnTo>
                    <a:pt x="418997" y="893037"/>
                  </a:lnTo>
                  <a:lnTo>
                    <a:pt x="372650" y="886250"/>
                  </a:lnTo>
                  <a:lnTo>
                    <a:pt x="327918" y="875214"/>
                  </a:lnTo>
                  <a:lnTo>
                    <a:pt x="285035" y="860155"/>
                  </a:lnTo>
                  <a:lnTo>
                    <a:pt x="244236" y="841297"/>
                  </a:lnTo>
                  <a:lnTo>
                    <a:pt x="205754" y="818867"/>
                  </a:lnTo>
                  <a:lnTo>
                    <a:pt x="169825" y="793089"/>
                  </a:lnTo>
                  <a:lnTo>
                    <a:pt x="136683" y="764190"/>
                  </a:lnTo>
                  <a:lnTo>
                    <a:pt x="106562" y="732395"/>
                  </a:lnTo>
                  <a:lnTo>
                    <a:pt x="79697" y="697929"/>
                  </a:lnTo>
                  <a:lnTo>
                    <a:pt x="56322" y="661018"/>
                  </a:lnTo>
                  <a:lnTo>
                    <a:pt x="36671" y="621887"/>
                  </a:lnTo>
                  <a:lnTo>
                    <a:pt x="20979" y="580761"/>
                  </a:lnTo>
                  <a:lnTo>
                    <a:pt x="9480" y="537867"/>
                  </a:lnTo>
                  <a:lnTo>
                    <a:pt x="2409" y="493430"/>
                  </a:lnTo>
                  <a:lnTo>
                    <a:pt x="0" y="447675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5533" y="2914708"/>
              <a:ext cx="85734" cy="1047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58" y="2867083"/>
              <a:ext cx="85734" cy="104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1183" y="2971858"/>
              <a:ext cx="95259" cy="1047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3608" y="3124258"/>
              <a:ext cx="95259" cy="1047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5483" y="3181408"/>
              <a:ext cx="85734" cy="10478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696133" y="2657533"/>
            <a:ext cx="943610" cy="905510"/>
            <a:chOff x="6696133" y="2657533"/>
            <a:chExt cx="943610" cy="905510"/>
          </a:xfrm>
        </p:grpSpPr>
        <p:sp>
          <p:nvSpPr>
            <p:cNvPr id="28" name="object 28"/>
            <p:cNvSpPr/>
            <p:nvPr/>
          </p:nvSpPr>
          <p:spPr>
            <a:xfrm>
              <a:off x="6700901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466725" y="0"/>
                  </a:moveTo>
                  <a:lnTo>
                    <a:pt x="418997" y="2311"/>
                  </a:lnTo>
                  <a:lnTo>
                    <a:pt x="372650" y="9094"/>
                  </a:lnTo>
                  <a:lnTo>
                    <a:pt x="327918" y="20124"/>
                  </a:lnTo>
                  <a:lnTo>
                    <a:pt x="285035" y="35177"/>
                  </a:lnTo>
                  <a:lnTo>
                    <a:pt x="244236" y="54026"/>
                  </a:lnTo>
                  <a:lnTo>
                    <a:pt x="205754" y="76449"/>
                  </a:lnTo>
                  <a:lnTo>
                    <a:pt x="169825" y="102219"/>
                  </a:lnTo>
                  <a:lnTo>
                    <a:pt x="136683" y="131111"/>
                  </a:lnTo>
                  <a:lnTo>
                    <a:pt x="106562" y="162901"/>
                  </a:lnTo>
                  <a:lnTo>
                    <a:pt x="79697" y="197364"/>
                  </a:lnTo>
                  <a:lnTo>
                    <a:pt x="56322" y="234275"/>
                  </a:lnTo>
                  <a:lnTo>
                    <a:pt x="36671" y="273409"/>
                  </a:lnTo>
                  <a:lnTo>
                    <a:pt x="20979" y="314540"/>
                  </a:lnTo>
                  <a:lnTo>
                    <a:pt x="9480" y="357445"/>
                  </a:lnTo>
                  <a:lnTo>
                    <a:pt x="2409" y="401898"/>
                  </a:lnTo>
                  <a:lnTo>
                    <a:pt x="0" y="447675"/>
                  </a:lnTo>
                  <a:lnTo>
                    <a:pt x="2409" y="493430"/>
                  </a:lnTo>
                  <a:lnTo>
                    <a:pt x="9480" y="537867"/>
                  </a:lnTo>
                  <a:lnTo>
                    <a:pt x="20979" y="580761"/>
                  </a:lnTo>
                  <a:lnTo>
                    <a:pt x="36671" y="621887"/>
                  </a:lnTo>
                  <a:lnTo>
                    <a:pt x="56322" y="661018"/>
                  </a:lnTo>
                  <a:lnTo>
                    <a:pt x="79697" y="697929"/>
                  </a:lnTo>
                  <a:lnTo>
                    <a:pt x="106562" y="732395"/>
                  </a:lnTo>
                  <a:lnTo>
                    <a:pt x="136683" y="764190"/>
                  </a:lnTo>
                  <a:lnTo>
                    <a:pt x="169825" y="793089"/>
                  </a:lnTo>
                  <a:lnTo>
                    <a:pt x="205754" y="818867"/>
                  </a:lnTo>
                  <a:lnTo>
                    <a:pt x="244236" y="841297"/>
                  </a:lnTo>
                  <a:lnTo>
                    <a:pt x="285035" y="860155"/>
                  </a:lnTo>
                  <a:lnTo>
                    <a:pt x="327918" y="875214"/>
                  </a:lnTo>
                  <a:lnTo>
                    <a:pt x="372650" y="886250"/>
                  </a:lnTo>
                  <a:lnTo>
                    <a:pt x="418997" y="893037"/>
                  </a:lnTo>
                  <a:lnTo>
                    <a:pt x="466725" y="895350"/>
                  </a:lnTo>
                  <a:lnTo>
                    <a:pt x="514431" y="893037"/>
                  </a:lnTo>
                  <a:lnTo>
                    <a:pt x="560762" y="886250"/>
                  </a:lnTo>
                  <a:lnTo>
                    <a:pt x="605484" y="875214"/>
                  </a:lnTo>
                  <a:lnTo>
                    <a:pt x="648360" y="860155"/>
                  </a:lnTo>
                  <a:lnTo>
                    <a:pt x="689157" y="841297"/>
                  </a:lnTo>
                  <a:lnTo>
                    <a:pt x="727639" y="818867"/>
                  </a:lnTo>
                  <a:lnTo>
                    <a:pt x="763571" y="793089"/>
                  </a:lnTo>
                  <a:lnTo>
                    <a:pt x="796718" y="764190"/>
                  </a:lnTo>
                  <a:lnTo>
                    <a:pt x="826846" y="732395"/>
                  </a:lnTo>
                  <a:lnTo>
                    <a:pt x="853719" y="697929"/>
                  </a:lnTo>
                  <a:lnTo>
                    <a:pt x="877102" y="661018"/>
                  </a:lnTo>
                  <a:lnTo>
                    <a:pt x="896760" y="621887"/>
                  </a:lnTo>
                  <a:lnTo>
                    <a:pt x="912459" y="580761"/>
                  </a:lnTo>
                  <a:lnTo>
                    <a:pt x="923964" y="537867"/>
                  </a:lnTo>
                  <a:lnTo>
                    <a:pt x="931039" y="493430"/>
                  </a:lnTo>
                  <a:lnTo>
                    <a:pt x="933450" y="447675"/>
                  </a:lnTo>
                  <a:lnTo>
                    <a:pt x="931039" y="401898"/>
                  </a:lnTo>
                  <a:lnTo>
                    <a:pt x="923964" y="357445"/>
                  </a:lnTo>
                  <a:lnTo>
                    <a:pt x="912459" y="314540"/>
                  </a:lnTo>
                  <a:lnTo>
                    <a:pt x="896760" y="273409"/>
                  </a:lnTo>
                  <a:lnTo>
                    <a:pt x="877102" y="234275"/>
                  </a:lnTo>
                  <a:lnTo>
                    <a:pt x="853719" y="197364"/>
                  </a:lnTo>
                  <a:lnTo>
                    <a:pt x="826846" y="162901"/>
                  </a:lnTo>
                  <a:lnTo>
                    <a:pt x="796718" y="131111"/>
                  </a:lnTo>
                  <a:lnTo>
                    <a:pt x="763571" y="102219"/>
                  </a:lnTo>
                  <a:lnTo>
                    <a:pt x="727639" y="76449"/>
                  </a:lnTo>
                  <a:lnTo>
                    <a:pt x="689157" y="54026"/>
                  </a:lnTo>
                  <a:lnTo>
                    <a:pt x="648360" y="35177"/>
                  </a:lnTo>
                  <a:lnTo>
                    <a:pt x="605484" y="20124"/>
                  </a:lnTo>
                  <a:lnTo>
                    <a:pt x="560762" y="9094"/>
                  </a:lnTo>
                  <a:lnTo>
                    <a:pt x="514431" y="2311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00901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0" y="447675"/>
                  </a:moveTo>
                  <a:lnTo>
                    <a:pt x="2409" y="401898"/>
                  </a:lnTo>
                  <a:lnTo>
                    <a:pt x="9480" y="357445"/>
                  </a:lnTo>
                  <a:lnTo>
                    <a:pt x="20979" y="314540"/>
                  </a:lnTo>
                  <a:lnTo>
                    <a:pt x="36671" y="273409"/>
                  </a:lnTo>
                  <a:lnTo>
                    <a:pt x="56322" y="234275"/>
                  </a:lnTo>
                  <a:lnTo>
                    <a:pt x="79697" y="197364"/>
                  </a:lnTo>
                  <a:lnTo>
                    <a:pt x="106562" y="162901"/>
                  </a:lnTo>
                  <a:lnTo>
                    <a:pt x="136683" y="131111"/>
                  </a:lnTo>
                  <a:lnTo>
                    <a:pt x="169825" y="102219"/>
                  </a:lnTo>
                  <a:lnTo>
                    <a:pt x="205754" y="76449"/>
                  </a:lnTo>
                  <a:lnTo>
                    <a:pt x="244236" y="54026"/>
                  </a:lnTo>
                  <a:lnTo>
                    <a:pt x="285035" y="35177"/>
                  </a:lnTo>
                  <a:lnTo>
                    <a:pt x="327918" y="20124"/>
                  </a:lnTo>
                  <a:lnTo>
                    <a:pt x="372650" y="9094"/>
                  </a:lnTo>
                  <a:lnTo>
                    <a:pt x="418997" y="2311"/>
                  </a:lnTo>
                  <a:lnTo>
                    <a:pt x="466725" y="0"/>
                  </a:lnTo>
                  <a:lnTo>
                    <a:pt x="514431" y="2311"/>
                  </a:lnTo>
                  <a:lnTo>
                    <a:pt x="560762" y="9094"/>
                  </a:lnTo>
                  <a:lnTo>
                    <a:pt x="605484" y="20124"/>
                  </a:lnTo>
                  <a:lnTo>
                    <a:pt x="648360" y="35177"/>
                  </a:lnTo>
                  <a:lnTo>
                    <a:pt x="689157" y="54026"/>
                  </a:lnTo>
                  <a:lnTo>
                    <a:pt x="727639" y="76449"/>
                  </a:lnTo>
                  <a:lnTo>
                    <a:pt x="763571" y="102219"/>
                  </a:lnTo>
                  <a:lnTo>
                    <a:pt x="796718" y="131111"/>
                  </a:lnTo>
                  <a:lnTo>
                    <a:pt x="826846" y="162901"/>
                  </a:lnTo>
                  <a:lnTo>
                    <a:pt x="853719" y="197364"/>
                  </a:lnTo>
                  <a:lnTo>
                    <a:pt x="877102" y="234275"/>
                  </a:lnTo>
                  <a:lnTo>
                    <a:pt x="896760" y="273409"/>
                  </a:lnTo>
                  <a:lnTo>
                    <a:pt x="912459" y="314540"/>
                  </a:lnTo>
                  <a:lnTo>
                    <a:pt x="923964" y="357445"/>
                  </a:lnTo>
                  <a:lnTo>
                    <a:pt x="931039" y="401898"/>
                  </a:lnTo>
                  <a:lnTo>
                    <a:pt x="933450" y="447675"/>
                  </a:lnTo>
                  <a:lnTo>
                    <a:pt x="931039" y="493430"/>
                  </a:lnTo>
                  <a:lnTo>
                    <a:pt x="923964" y="537867"/>
                  </a:lnTo>
                  <a:lnTo>
                    <a:pt x="912459" y="580761"/>
                  </a:lnTo>
                  <a:lnTo>
                    <a:pt x="896760" y="621887"/>
                  </a:lnTo>
                  <a:lnTo>
                    <a:pt x="877102" y="661018"/>
                  </a:lnTo>
                  <a:lnTo>
                    <a:pt x="853719" y="697929"/>
                  </a:lnTo>
                  <a:lnTo>
                    <a:pt x="826846" y="732395"/>
                  </a:lnTo>
                  <a:lnTo>
                    <a:pt x="796718" y="764190"/>
                  </a:lnTo>
                  <a:lnTo>
                    <a:pt x="763571" y="793089"/>
                  </a:lnTo>
                  <a:lnTo>
                    <a:pt x="727639" y="818867"/>
                  </a:lnTo>
                  <a:lnTo>
                    <a:pt x="689157" y="841297"/>
                  </a:lnTo>
                  <a:lnTo>
                    <a:pt x="648360" y="860155"/>
                  </a:lnTo>
                  <a:lnTo>
                    <a:pt x="605484" y="875214"/>
                  </a:lnTo>
                  <a:lnTo>
                    <a:pt x="560762" y="886250"/>
                  </a:lnTo>
                  <a:lnTo>
                    <a:pt x="514431" y="893037"/>
                  </a:lnTo>
                  <a:lnTo>
                    <a:pt x="466725" y="895350"/>
                  </a:lnTo>
                  <a:lnTo>
                    <a:pt x="418997" y="893037"/>
                  </a:lnTo>
                  <a:lnTo>
                    <a:pt x="372650" y="886250"/>
                  </a:lnTo>
                  <a:lnTo>
                    <a:pt x="327918" y="875214"/>
                  </a:lnTo>
                  <a:lnTo>
                    <a:pt x="285035" y="860155"/>
                  </a:lnTo>
                  <a:lnTo>
                    <a:pt x="244236" y="841297"/>
                  </a:lnTo>
                  <a:lnTo>
                    <a:pt x="205754" y="818867"/>
                  </a:lnTo>
                  <a:lnTo>
                    <a:pt x="169825" y="793089"/>
                  </a:lnTo>
                  <a:lnTo>
                    <a:pt x="136683" y="764190"/>
                  </a:lnTo>
                  <a:lnTo>
                    <a:pt x="106562" y="732395"/>
                  </a:lnTo>
                  <a:lnTo>
                    <a:pt x="79697" y="697929"/>
                  </a:lnTo>
                  <a:lnTo>
                    <a:pt x="56322" y="661018"/>
                  </a:lnTo>
                  <a:lnTo>
                    <a:pt x="36671" y="621887"/>
                  </a:lnTo>
                  <a:lnTo>
                    <a:pt x="20979" y="580761"/>
                  </a:lnTo>
                  <a:lnTo>
                    <a:pt x="9480" y="537867"/>
                  </a:lnTo>
                  <a:lnTo>
                    <a:pt x="2409" y="493430"/>
                  </a:lnTo>
                  <a:lnTo>
                    <a:pt x="0" y="447675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58" y="2914708"/>
              <a:ext cx="85734" cy="1047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2383" y="2867083"/>
              <a:ext cx="85734" cy="1047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3308" y="2971858"/>
              <a:ext cx="85734" cy="1047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5733" y="3124258"/>
              <a:ext cx="85734" cy="1047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7608" y="3181408"/>
              <a:ext cx="85734" cy="10478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524933" y="2648008"/>
            <a:ext cx="943610" cy="915035"/>
            <a:chOff x="8524933" y="2648008"/>
            <a:chExt cx="943610" cy="915035"/>
          </a:xfrm>
        </p:grpSpPr>
        <p:sp>
          <p:nvSpPr>
            <p:cNvPr id="36" name="object 36"/>
            <p:cNvSpPr/>
            <p:nvPr/>
          </p:nvSpPr>
          <p:spPr>
            <a:xfrm>
              <a:off x="8529701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466725" y="0"/>
                  </a:moveTo>
                  <a:lnTo>
                    <a:pt x="418997" y="2334"/>
                  </a:lnTo>
                  <a:lnTo>
                    <a:pt x="372650" y="9186"/>
                  </a:lnTo>
                  <a:lnTo>
                    <a:pt x="327918" y="20329"/>
                  </a:lnTo>
                  <a:lnTo>
                    <a:pt x="285035" y="35536"/>
                  </a:lnTo>
                  <a:lnTo>
                    <a:pt x="244236" y="54579"/>
                  </a:lnTo>
                  <a:lnTo>
                    <a:pt x="205754" y="77232"/>
                  </a:lnTo>
                  <a:lnTo>
                    <a:pt x="169825" y="103268"/>
                  </a:lnTo>
                  <a:lnTo>
                    <a:pt x="136683" y="132460"/>
                  </a:lnTo>
                  <a:lnTo>
                    <a:pt x="106562" y="164581"/>
                  </a:lnTo>
                  <a:lnTo>
                    <a:pt x="79697" y="199404"/>
                  </a:lnTo>
                  <a:lnTo>
                    <a:pt x="56322" y="236702"/>
                  </a:lnTo>
                  <a:lnTo>
                    <a:pt x="36671" y="276248"/>
                  </a:lnTo>
                  <a:lnTo>
                    <a:pt x="20979" y="317815"/>
                  </a:lnTo>
                  <a:lnTo>
                    <a:pt x="9480" y="361177"/>
                  </a:lnTo>
                  <a:lnTo>
                    <a:pt x="2409" y="406105"/>
                  </a:lnTo>
                  <a:lnTo>
                    <a:pt x="0" y="452374"/>
                  </a:lnTo>
                  <a:lnTo>
                    <a:pt x="2409" y="498643"/>
                  </a:lnTo>
                  <a:lnTo>
                    <a:pt x="9480" y="543576"/>
                  </a:lnTo>
                  <a:lnTo>
                    <a:pt x="20979" y="586943"/>
                  </a:lnTo>
                  <a:lnTo>
                    <a:pt x="36671" y="628519"/>
                  </a:lnTo>
                  <a:lnTo>
                    <a:pt x="56322" y="668074"/>
                  </a:lnTo>
                  <a:lnTo>
                    <a:pt x="79697" y="705383"/>
                  </a:lnTo>
                  <a:lnTo>
                    <a:pt x="106562" y="740217"/>
                  </a:lnTo>
                  <a:lnTo>
                    <a:pt x="136683" y="772350"/>
                  </a:lnTo>
                  <a:lnTo>
                    <a:pt x="169825" y="801554"/>
                  </a:lnTo>
                  <a:lnTo>
                    <a:pt x="205754" y="827601"/>
                  </a:lnTo>
                  <a:lnTo>
                    <a:pt x="244236" y="850265"/>
                  </a:lnTo>
                  <a:lnTo>
                    <a:pt x="285035" y="869318"/>
                  </a:lnTo>
                  <a:lnTo>
                    <a:pt x="327918" y="884533"/>
                  </a:lnTo>
                  <a:lnTo>
                    <a:pt x="372650" y="895682"/>
                  </a:lnTo>
                  <a:lnTo>
                    <a:pt x="418997" y="902539"/>
                  </a:lnTo>
                  <a:lnTo>
                    <a:pt x="466725" y="904875"/>
                  </a:lnTo>
                  <a:lnTo>
                    <a:pt x="514431" y="902539"/>
                  </a:lnTo>
                  <a:lnTo>
                    <a:pt x="560762" y="895682"/>
                  </a:lnTo>
                  <a:lnTo>
                    <a:pt x="605484" y="884533"/>
                  </a:lnTo>
                  <a:lnTo>
                    <a:pt x="648360" y="869318"/>
                  </a:lnTo>
                  <a:lnTo>
                    <a:pt x="689157" y="850265"/>
                  </a:lnTo>
                  <a:lnTo>
                    <a:pt x="727639" y="827601"/>
                  </a:lnTo>
                  <a:lnTo>
                    <a:pt x="763571" y="801554"/>
                  </a:lnTo>
                  <a:lnTo>
                    <a:pt x="796718" y="772350"/>
                  </a:lnTo>
                  <a:lnTo>
                    <a:pt x="826846" y="740217"/>
                  </a:lnTo>
                  <a:lnTo>
                    <a:pt x="853719" y="705383"/>
                  </a:lnTo>
                  <a:lnTo>
                    <a:pt x="877102" y="668074"/>
                  </a:lnTo>
                  <a:lnTo>
                    <a:pt x="896760" y="628519"/>
                  </a:lnTo>
                  <a:lnTo>
                    <a:pt x="912459" y="586943"/>
                  </a:lnTo>
                  <a:lnTo>
                    <a:pt x="923964" y="543576"/>
                  </a:lnTo>
                  <a:lnTo>
                    <a:pt x="931039" y="498643"/>
                  </a:lnTo>
                  <a:lnTo>
                    <a:pt x="933450" y="452374"/>
                  </a:lnTo>
                  <a:lnTo>
                    <a:pt x="931039" y="406105"/>
                  </a:lnTo>
                  <a:lnTo>
                    <a:pt x="923964" y="361177"/>
                  </a:lnTo>
                  <a:lnTo>
                    <a:pt x="912459" y="317815"/>
                  </a:lnTo>
                  <a:lnTo>
                    <a:pt x="896760" y="276248"/>
                  </a:lnTo>
                  <a:lnTo>
                    <a:pt x="877102" y="236702"/>
                  </a:lnTo>
                  <a:lnTo>
                    <a:pt x="853719" y="199404"/>
                  </a:lnTo>
                  <a:lnTo>
                    <a:pt x="826846" y="164581"/>
                  </a:lnTo>
                  <a:lnTo>
                    <a:pt x="796718" y="132460"/>
                  </a:lnTo>
                  <a:lnTo>
                    <a:pt x="763571" y="103268"/>
                  </a:lnTo>
                  <a:lnTo>
                    <a:pt x="727639" y="77232"/>
                  </a:lnTo>
                  <a:lnTo>
                    <a:pt x="689157" y="54579"/>
                  </a:lnTo>
                  <a:lnTo>
                    <a:pt x="648360" y="35536"/>
                  </a:lnTo>
                  <a:lnTo>
                    <a:pt x="605484" y="20329"/>
                  </a:lnTo>
                  <a:lnTo>
                    <a:pt x="560762" y="9186"/>
                  </a:lnTo>
                  <a:lnTo>
                    <a:pt x="514431" y="233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529701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0" y="452374"/>
                  </a:moveTo>
                  <a:lnTo>
                    <a:pt x="2409" y="406105"/>
                  </a:lnTo>
                  <a:lnTo>
                    <a:pt x="9480" y="361177"/>
                  </a:lnTo>
                  <a:lnTo>
                    <a:pt x="20979" y="317815"/>
                  </a:lnTo>
                  <a:lnTo>
                    <a:pt x="36671" y="276248"/>
                  </a:lnTo>
                  <a:lnTo>
                    <a:pt x="56322" y="236702"/>
                  </a:lnTo>
                  <a:lnTo>
                    <a:pt x="79697" y="199404"/>
                  </a:lnTo>
                  <a:lnTo>
                    <a:pt x="106562" y="164581"/>
                  </a:lnTo>
                  <a:lnTo>
                    <a:pt x="136683" y="132460"/>
                  </a:lnTo>
                  <a:lnTo>
                    <a:pt x="169825" y="103268"/>
                  </a:lnTo>
                  <a:lnTo>
                    <a:pt x="205754" y="77232"/>
                  </a:lnTo>
                  <a:lnTo>
                    <a:pt x="244236" y="54579"/>
                  </a:lnTo>
                  <a:lnTo>
                    <a:pt x="285035" y="35536"/>
                  </a:lnTo>
                  <a:lnTo>
                    <a:pt x="327918" y="20329"/>
                  </a:lnTo>
                  <a:lnTo>
                    <a:pt x="372650" y="9186"/>
                  </a:lnTo>
                  <a:lnTo>
                    <a:pt x="418997" y="2334"/>
                  </a:lnTo>
                  <a:lnTo>
                    <a:pt x="466725" y="0"/>
                  </a:lnTo>
                  <a:lnTo>
                    <a:pt x="514431" y="2334"/>
                  </a:lnTo>
                  <a:lnTo>
                    <a:pt x="560762" y="9186"/>
                  </a:lnTo>
                  <a:lnTo>
                    <a:pt x="605484" y="20329"/>
                  </a:lnTo>
                  <a:lnTo>
                    <a:pt x="648360" y="35536"/>
                  </a:lnTo>
                  <a:lnTo>
                    <a:pt x="689157" y="54579"/>
                  </a:lnTo>
                  <a:lnTo>
                    <a:pt x="727639" y="77232"/>
                  </a:lnTo>
                  <a:lnTo>
                    <a:pt x="763571" y="103268"/>
                  </a:lnTo>
                  <a:lnTo>
                    <a:pt x="796718" y="132460"/>
                  </a:lnTo>
                  <a:lnTo>
                    <a:pt x="826846" y="164581"/>
                  </a:lnTo>
                  <a:lnTo>
                    <a:pt x="853719" y="199404"/>
                  </a:lnTo>
                  <a:lnTo>
                    <a:pt x="877102" y="236702"/>
                  </a:lnTo>
                  <a:lnTo>
                    <a:pt x="896760" y="276248"/>
                  </a:lnTo>
                  <a:lnTo>
                    <a:pt x="912459" y="317815"/>
                  </a:lnTo>
                  <a:lnTo>
                    <a:pt x="923964" y="361177"/>
                  </a:lnTo>
                  <a:lnTo>
                    <a:pt x="931039" y="406105"/>
                  </a:lnTo>
                  <a:lnTo>
                    <a:pt x="933450" y="452374"/>
                  </a:lnTo>
                  <a:lnTo>
                    <a:pt x="931039" y="498643"/>
                  </a:lnTo>
                  <a:lnTo>
                    <a:pt x="923964" y="543576"/>
                  </a:lnTo>
                  <a:lnTo>
                    <a:pt x="912459" y="586943"/>
                  </a:lnTo>
                  <a:lnTo>
                    <a:pt x="896760" y="628519"/>
                  </a:lnTo>
                  <a:lnTo>
                    <a:pt x="877102" y="668074"/>
                  </a:lnTo>
                  <a:lnTo>
                    <a:pt x="853719" y="705383"/>
                  </a:lnTo>
                  <a:lnTo>
                    <a:pt x="826846" y="740217"/>
                  </a:lnTo>
                  <a:lnTo>
                    <a:pt x="796718" y="772350"/>
                  </a:lnTo>
                  <a:lnTo>
                    <a:pt x="763571" y="801554"/>
                  </a:lnTo>
                  <a:lnTo>
                    <a:pt x="727639" y="827601"/>
                  </a:lnTo>
                  <a:lnTo>
                    <a:pt x="689157" y="850265"/>
                  </a:lnTo>
                  <a:lnTo>
                    <a:pt x="648360" y="869318"/>
                  </a:lnTo>
                  <a:lnTo>
                    <a:pt x="605484" y="884533"/>
                  </a:lnTo>
                  <a:lnTo>
                    <a:pt x="560762" y="895682"/>
                  </a:lnTo>
                  <a:lnTo>
                    <a:pt x="514431" y="902539"/>
                  </a:lnTo>
                  <a:lnTo>
                    <a:pt x="466725" y="904875"/>
                  </a:lnTo>
                  <a:lnTo>
                    <a:pt x="418997" y="902539"/>
                  </a:lnTo>
                  <a:lnTo>
                    <a:pt x="372650" y="895682"/>
                  </a:lnTo>
                  <a:lnTo>
                    <a:pt x="327918" y="884533"/>
                  </a:lnTo>
                  <a:lnTo>
                    <a:pt x="285035" y="869318"/>
                  </a:lnTo>
                  <a:lnTo>
                    <a:pt x="244236" y="850265"/>
                  </a:lnTo>
                  <a:lnTo>
                    <a:pt x="205754" y="827601"/>
                  </a:lnTo>
                  <a:lnTo>
                    <a:pt x="169825" y="801554"/>
                  </a:lnTo>
                  <a:lnTo>
                    <a:pt x="136683" y="772350"/>
                  </a:lnTo>
                  <a:lnTo>
                    <a:pt x="106562" y="740217"/>
                  </a:lnTo>
                  <a:lnTo>
                    <a:pt x="79697" y="705383"/>
                  </a:lnTo>
                  <a:lnTo>
                    <a:pt x="56322" y="668074"/>
                  </a:lnTo>
                  <a:lnTo>
                    <a:pt x="36671" y="628519"/>
                  </a:lnTo>
                  <a:lnTo>
                    <a:pt x="20979" y="586943"/>
                  </a:lnTo>
                  <a:lnTo>
                    <a:pt x="9480" y="543576"/>
                  </a:lnTo>
                  <a:lnTo>
                    <a:pt x="2409" y="498643"/>
                  </a:lnTo>
                  <a:lnTo>
                    <a:pt x="0" y="452374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58" y="2914708"/>
              <a:ext cx="85734" cy="952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1183" y="2867083"/>
              <a:ext cx="85734" cy="1047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2108" y="2971858"/>
              <a:ext cx="85734" cy="1047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533" y="3114733"/>
              <a:ext cx="85734" cy="1047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6408" y="3171883"/>
              <a:ext cx="85734" cy="104784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44025" y="5972174"/>
            <a:ext cx="2733675" cy="885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537273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När/var/hur</a:t>
            </a:r>
            <a:r>
              <a:rPr dirty="0" spc="-150"/>
              <a:t> </a:t>
            </a:r>
            <a:r>
              <a:rPr dirty="0" spc="10"/>
              <a:t>vi</a:t>
            </a:r>
            <a:r>
              <a:rPr dirty="0" spc="-45"/>
              <a:t> </a:t>
            </a:r>
            <a:r>
              <a:rPr dirty="0" spc="-5"/>
              <a:t>arbetar…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2608" y="2648008"/>
            <a:ext cx="8115934" cy="3000375"/>
            <a:chOff x="1352608" y="2648008"/>
            <a:chExt cx="8115934" cy="3000375"/>
          </a:xfrm>
        </p:grpSpPr>
        <p:sp>
          <p:nvSpPr>
            <p:cNvPr id="4" name="object 4"/>
            <p:cNvSpPr/>
            <p:nvPr/>
          </p:nvSpPr>
          <p:spPr>
            <a:xfrm>
              <a:off x="1357375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466725" y="0"/>
                  </a:moveTo>
                  <a:lnTo>
                    <a:pt x="418997" y="2334"/>
                  </a:lnTo>
                  <a:lnTo>
                    <a:pt x="372650" y="9186"/>
                  </a:lnTo>
                  <a:lnTo>
                    <a:pt x="327918" y="20329"/>
                  </a:lnTo>
                  <a:lnTo>
                    <a:pt x="285035" y="35536"/>
                  </a:lnTo>
                  <a:lnTo>
                    <a:pt x="244236" y="54579"/>
                  </a:lnTo>
                  <a:lnTo>
                    <a:pt x="205754" y="77232"/>
                  </a:lnTo>
                  <a:lnTo>
                    <a:pt x="169825" y="103268"/>
                  </a:lnTo>
                  <a:lnTo>
                    <a:pt x="136683" y="132460"/>
                  </a:lnTo>
                  <a:lnTo>
                    <a:pt x="106562" y="164581"/>
                  </a:lnTo>
                  <a:lnTo>
                    <a:pt x="79697" y="199404"/>
                  </a:lnTo>
                  <a:lnTo>
                    <a:pt x="56322" y="236702"/>
                  </a:lnTo>
                  <a:lnTo>
                    <a:pt x="36671" y="276248"/>
                  </a:lnTo>
                  <a:lnTo>
                    <a:pt x="20979" y="317815"/>
                  </a:lnTo>
                  <a:lnTo>
                    <a:pt x="9480" y="361177"/>
                  </a:lnTo>
                  <a:lnTo>
                    <a:pt x="2409" y="406105"/>
                  </a:lnTo>
                  <a:lnTo>
                    <a:pt x="0" y="452374"/>
                  </a:lnTo>
                  <a:lnTo>
                    <a:pt x="2409" y="498643"/>
                  </a:lnTo>
                  <a:lnTo>
                    <a:pt x="9480" y="543576"/>
                  </a:lnTo>
                  <a:lnTo>
                    <a:pt x="20979" y="586943"/>
                  </a:lnTo>
                  <a:lnTo>
                    <a:pt x="36671" y="628519"/>
                  </a:lnTo>
                  <a:lnTo>
                    <a:pt x="56322" y="668074"/>
                  </a:lnTo>
                  <a:lnTo>
                    <a:pt x="79697" y="705383"/>
                  </a:lnTo>
                  <a:lnTo>
                    <a:pt x="106562" y="740217"/>
                  </a:lnTo>
                  <a:lnTo>
                    <a:pt x="136683" y="772350"/>
                  </a:lnTo>
                  <a:lnTo>
                    <a:pt x="169825" y="801554"/>
                  </a:lnTo>
                  <a:lnTo>
                    <a:pt x="205754" y="827601"/>
                  </a:lnTo>
                  <a:lnTo>
                    <a:pt x="244236" y="850265"/>
                  </a:lnTo>
                  <a:lnTo>
                    <a:pt x="285035" y="869318"/>
                  </a:lnTo>
                  <a:lnTo>
                    <a:pt x="327918" y="884533"/>
                  </a:lnTo>
                  <a:lnTo>
                    <a:pt x="372650" y="895682"/>
                  </a:lnTo>
                  <a:lnTo>
                    <a:pt x="418997" y="902539"/>
                  </a:lnTo>
                  <a:lnTo>
                    <a:pt x="466725" y="904875"/>
                  </a:lnTo>
                  <a:lnTo>
                    <a:pt x="514431" y="902539"/>
                  </a:lnTo>
                  <a:lnTo>
                    <a:pt x="560762" y="895682"/>
                  </a:lnTo>
                  <a:lnTo>
                    <a:pt x="605484" y="884533"/>
                  </a:lnTo>
                  <a:lnTo>
                    <a:pt x="648360" y="869318"/>
                  </a:lnTo>
                  <a:lnTo>
                    <a:pt x="689157" y="850265"/>
                  </a:lnTo>
                  <a:lnTo>
                    <a:pt x="727639" y="827601"/>
                  </a:lnTo>
                  <a:lnTo>
                    <a:pt x="763571" y="801554"/>
                  </a:lnTo>
                  <a:lnTo>
                    <a:pt x="796718" y="772350"/>
                  </a:lnTo>
                  <a:lnTo>
                    <a:pt x="826846" y="740217"/>
                  </a:lnTo>
                  <a:lnTo>
                    <a:pt x="853719" y="705383"/>
                  </a:lnTo>
                  <a:lnTo>
                    <a:pt x="877102" y="668074"/>
                  </a:lnTo>
                  <a:lnTo>
                    <a:pt x="896760" y="628519"/>
                  </a:lnTo>
                  <a:lnTo>
                    <a:pt x="912459" y="586943"/>
                  </a:lnTo>
                  <a:lnTo>
                    <a:pt x="923964" y="543576"/>
                  </a:lnTo>
                  <a:lnTo>
                    <a:pt x="931039" y="498643"/>
                  </a:lnTo>
                  <a:lnTo>
                    <a:pt x="933450" y="452374"/>
                  </a:lnTo>
                  <a:lnTo>
                    <a:pt x="931039" y="406105"/>
                  </a:lnTo>
                  <a:lnTo>
                    <a:pt x="923964" y="361177"/>
                  </a:lnTo>
                  <a:lnTo>
                    <a:pt x="912459" y="317815"/>
                  </a:lnTo>
                  <a:lnTo>
                    <a:pt x="896760" y="276248"/>
                  </a:lnTo>
                  <a:lnTo>
                    <a:pt x="877102" y="236702"/>
                  </a:lnTo>
                  <a:lnTo>
                    <a:pt x="853719" y="199404"/>
                  </a:lnTo>
                  <a:lnTo>
                    <a:pt x="826846" y="164581"/>
                  </a:lnTo>
                  <a:lnTo>
                    <a:pt x="796718" y="132460"/>
                  </a:lnTo>
                  <a:lnTo>
                    <a:pt x="763571" y="103268"/>
                  </a:lnTo>
                  <a:lnTo>
                    <a:pt x="727639" y="77232"/>
                  </a:lnTo>
                  <a:lnTo>
                    <a:pt x="689157" y="54579"/>
                  </a:lnTo>
                  <a:lnTo>
                    <a:pt x="648360" y="35536"/>
                  </a:lnTo>
                  <a:lnTo>
                    <a:pt x="605484" y="20329"/>
                  </a:lnTo>
                  <a:lnTo>
                    <a:pt x="560762" y="9186"/>
                  </a:lnTo>
                  <a:lnTo>
                    <a:pt x="514431" y="233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57375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0" y="452374"/>
                  </a:moveTo>
                  <a:lnTo>
                    <a:pt x="2409" y="406105"/>
                  </a:lnTo>
                  <a:lnTo>
                    <a:pt x="9480" y="361177"/>
                  </a:lnTo>
                  <a:lnTo>
                    <a:pt x="20979" y="317815"/>
                  </a:lnTo>
                  <a:lnTo>
                    <a:pt x="36671" y="276248"/>
                  </a:lnTo>
                  <a:lnTo>
                    <a:pt x="56322" y="236702"/>
                  </a:lnTo>
                  <a:lnTo>
                    <a:pt x="79697" y="199404"/>
                  </a:lnTo>
                  <a:lnTo>
                    <a:pt x="106562" y="164581"/>
                  </a:lnTo>
                  <a:lnTo>
                    <a:pt x="136683" y="132460"/>
                  </a:lnTo>
                  <a:lnTo>
                    <a:pt x="169825" y="103268"/>
                  </a:lnTo>
                  <a:lnTo>
                    <a:pt x="205754" y="77232"/>
                  </a:lnTo>
                  <a:lnTo>
                    <a:pt x="244236" y="54579"/>
                  </a:lnTo>
                  <a:lnTo>
                    <a:pt x="285035" y="35536"/>
                  </a:lnTo>
                  <a:lnTo>
                    <a:pt x="327918" y="20329"/>
                  </a:lnTo>
                  <a:lnTo>
                    <a:pt x="372650" y="9186"/>
                  </a:lnTo>
                  <a:lnTo>
                    <a:pt x="418997" y="2334"/>
                  </a:lnTo>
                  <a:lnTo>
                    <a:pt x="466725" y="0"/>
                  </a:lnTo>
                  <a:lnTo>
                    <a:pt x="514431" y="2334"/>
                  </a:lnTo>
                  <a:lnTo>
                    <a:pt x="560762" y="9186"/>
                  </a:lnTo>
                  <a:lnTo>
                    <a:pt x="605484" y="20329"/>
                  </a:lnTo>
                  <a:lnTo>
                    <a:pt x="648360" y="35536"/>
                  </a:lnTo>
                  <a:lnTo>
                    <a:pt x="689157" y="54579"/>
                  </a:lnTo>
                  <a:lnTo>
                    <a:pt x="727639" y="77232"/>
                  </a:lnTo>
                  <a:lnTo>
                    <a:pt x="763571" y="103268"/>
                  </a:lnTo>
                  <a:lnTo>
                    <a:pt x="796718" y="132460"/>
                  </a:lnTo>
                  <a:lnTo>
                    <a:pt x="826846" y="164581"/>
                  </a:lnTo>
                  <a:lnTo>
                    <a:pt x="853719" y="199404"/>
                  </a:lnTo>
                  <a:lnTo>
                    <a:pt x="877102" y="236702"/>
                  </a:lnTo>
                  <a:lnTo>
                    <a:pt x="896760" y="276248"/>
                  </a:lnTo>
                  <a:lnTo>
                    <a:pt x="912459" y="317815"/>
                  </a:lnTo>
                  <a:lnTo>
                    <a:pt x="923964" y="361177"/>
                  </a:lnTo>
                  <a:lnTo>
                    <a:pt x="931039" y="406105"/>
                  </a:lnTo>
                  <a:lnTo>
                    <a:pt x="933450" y="452374"/>
                  </a:lnTo>
                  <a:lnTo>
                    <a:pt x="931039" y="498643"/>
                  </a:lnTo>
                  <a:lnTo>
                    <a:pt x="923964" y="543576"/>
                  </a:lnTo>
                  <a:lnTo>
                    <a:pt x="912459" y="586943"/>
                  </a:lnTo>
                  <a:lnTo>
                    <a:pt x="896760" y="628519"/>
                  </a:lnTo>
                  <a:lnTo>
                    <a:pt x="877102" y="668074"/>
                  </a:lnTo>
                  <a:lnTo>
                    <a:pt x="853719" y="705383"/>
                  </a:lnTo>
                  <a:lnTo>
                    <a:pt x="826846" y="740217"/>
                  </a:lnTo>
                  <a:lnTo>
                    <a:pt x="796718" y="772350"/>
                  </a:lnTo>
                  <a:lnTo>
                    <a:pt x="763571" y="801554"/>
                  </a:lnTo>
                  <a:lnTo>
                    <a:pt x="727639" y="827601"/>
                  </a:lnTo>
                  <a:lnTo>
                    <a:pt x="689157" y="850265"/>
                  </a:lnTo>
                  <a:lnTo>
                    <a:pt x="648360" y="869318"/>
                  </a:lnTo>
                  <a:lnTo>
                    <a:pt x="605484" y="884533"/>
                  </a:lnTo>
                  <a:lnTo>
                    <a:pt x="560762" y="895682"/>
                  </a:lnTo>
                  <a:lnTo>
                    <a:pt x="514431" y="902539"/>
                  </a:lnTo>
                  <a:lnTo>
                    <a:pt x="466725" y="904875"/>
                  </a:lnTo>
                  <a:lnTo>
                    <a:pt x="418997" y="902539"/>
                  </a:lnTo>
                  <a:lnTo>
                    <a:pt x="372650" y="895682"/>
                  </a:lnTo>
                  <a:lnTo>
                    <a:pt x="327918" y="884533"/>
                  </a:lnTo>
                  <a:lnTo>
                    <a:pt x="285035" y="869318"/>
                  </a:lnTo>
                  <a:lnTo>
                    <a:pt x="244236" y="850265"/>
                  </a:lnTo>
                  <a:lnTo>
                    <a:pt x="205754" y="827601"/>
                  </a:lnTo>
                  <a:lnTo>
                    <a:pt x="169825" y="801554"/>
                  </a:lnTo>
                  <a:lnTo>
                    <a:pt x="136683" y="772350"/>
                  </a:lnTo>
                  <a:lnTo>
                    <a:pt x="106562" y="740217"/>
                  </a:lnTo>
                  <a:lnTo>
                    <a:pt x="79697" y="705383"/>
                  </a:lnTo>
                  <a:lnTo>
                    <a:pt x="56322" y="668074"/>
                  </a:lnTo>
                  <a:lnTo>
                    <a:pt x="36671" y="628519"/>
                  </a:lnTo>
                  <a:lnTo>
                    <a:pt x="20979" y="586943"/>
                  </a:lnTo>
                  <a:lnTo>
                    <a:pt x="9480" y="543576"/>
                  </a:lnTo>
                  <a:lnTo>
                    <a:pt x="2409" y="498643"/>
                  </a:lnTo>
                  <a:lnTo>
                    <a:pt x="0" y="452374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4608" y="2914708"/>
              <a:ext cx="95259" cy="95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58" y="2867083"/>
              <a:ext cx="85734" cy="1047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783" y="2971858"/>
              <a:ext cx="85734" cy="104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08" y="3114733"/>
              <a:ext cx="85734" cy="104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4083" y="3171883"/>
              <a:ext cx="85734" cy="104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86176" y="2652775"/>
              <a:ext cx="923925" cy="904875"/>
            </a:xfrm>
            <a:custGeom>
              <a:avLst/>
              <a:gdLst/>
              <a:ahLst/>
              <a:cxnLst/>
              <a:rect l="l" t="t" r="r" b="b"/>
              <a:pathLst>
                <a:path w="923925" h="904875">
                  <a:moveTo>
                    <a:pt x="461899" y="0"/>
                  </a:moveTo>
                  <a:lnTo>
                    <a:pt x="414665" y="2334"/>
                  </a:lnTo>
                  <a:lnTo>
                    <a:pt x="368797" y="9186"/>
                  </a:lnTo>
                  <a:lnTo>
                    <a:pt x="324528" y="20329"/>
                  </a:lnTo>
                  <a:lnTo>
                    <a:pt x="282088" y="35536"/>
                  </a:lnTo>
                  <a:lnTo>
                    <a:pt x="241711" y="54579"/>
                  </a:lnTo>
                  <a:lnTo>
                    <a:pt x="203627" y="77232"/>
                  </a:lnTo>
                  <a:lnTo>
                    <a:pt x="168070" y="103268"/>
                  </a:lnTo>
                  <a:lnTo>
                    <a:pt x="135270" y="132460"/>
                  </a:lnTo>
                  <a:lnTo>
                    <a:pt x="105461" y="164581"/>
                  </a:lnTo>
                  <a:lnTo>
                    <a:pt x="78873" y="199404"/>
                  </a:lnTo>
                  <a:lnTo>
                    <a:pt x="55740" y="236702"/>
                  </a:lnTo>
                  <a:lnTo>
                    <a:pt x="36292" y="276248"/>
                  </a:lnTo>
                  <a:lnTo>
                    <a:pt x="20762" y="317815"/>
                  </a:lnTo>
                  <a:lnTo>
                    <a:pt x="9382" y="361177"/>
                  </a:lnTo>
                  <a:lnTo>
                    <a:pt x="2384" y="406105"/>
                  </a:lnTo>
                  <a:lnTo>
                    <a:pt x="0" y="452374"/>
                  </a:lnTo>
                  <a:lnTo>
                    <a:pt x="2384" y="498643"/>
                  </a:lnTo>
                  <a:lnTo>
                    <a:pt x="9382" y="543576"/>
                  </a:lnTo>
                  <a:lnTo>
                    <a:pt x="20762" y="586943"/>
                  </a:lnTo>
                  <a:lnTo>
                    <a:pt x="36292" y="628519"/>
                  </a:lnTo>
                  <a:lnTo>
                    <a:pt x="55740" y="668074"/>
                  </a:lnTo>
                  <a:lnTo>
                    <a:pt x="78873" y="705383"/>
                  </a:lnTo>
                  <a:lnTo>
                    <a:pt x="105461" y="740217"/>
                  </a:lnTo>
                  <a:lnTo>
                    <a:pt x="135270" y="772350"/>
                  </a:lnTo>
                  <a:lnTo>
                    <a:pt x="168070" y="801554"/>
                  </a:lnTo>
                  <a:lnTo>
                    <a:pt x="203627" y="827601"/>
                  </a:lnTo>
                  <a:lnTo>
                    <a:pt x="241711" y="850265"/>
                  </a:lnTo>
                  <a:lnTo>
                    <a:pt x="282088" y="869318"/>
                  </a:lnTo>
                  <a:lnTo>
                    <a:pt x="324528" y="884533"/>
                  </a:lnTo>
                  <a:lnTo>
                    <a:pt x="368797" y="895682"/>
                  </a:lnTo>
                  <a:lnTo>
                    <a:pt x="414665" y="902539"/>
                  </a:lnTo>
                  <a:lnTo>
                    <a:pt x="461899" y="904875"/>
                  </a:lnTo>
                  <a:lnTo>
                    <a:pt x="509134" y="902539"/>
                  </a:lnTo>
                  <a:lnTo>
                    <a:pt x="555005" y="895682"/>
                  </a:lnTo>
                  <a:lnTo>
                    <a:pt x="599281" y="884533"/>
                  </a:lnTo>
                  <a:lnTo>
                    <a:pt x="641729" y="869318"/>
                  </a:lnTo>
                  <a:lnTo>
                    <a:pt x="682116" y="850265"/>
                  </a:lnTo>
                  <a:lnTo>
                    <a:pt x="720210" y="827601"/>
                  </a:lnTo>
                  <a:lnTo>
                    <a:pt x="755779" y="801554"/>
                  </a:lnTo>
                  <a:lnTo>
                    <a:pt x="788590" y="772350"/>
                  </a:lnTo>
                  <a:lnTo>
                    <a:pt x="818412" y="740217"/>
                  </a:lnTo>
                  <a:lnTo>
                    <a:pt x="845011" y="705383"/>
                  </a:lnTo>
                  <a:lnTo>
                    <a:pt x="868155" y="668074"/>
                  </a:lnTo>
                  <a:lnTo>
                    <a:pt x="887612" y="628519"/>
                  </a:lnTo>
                  <a:lnTo>
                    <a:pt x="903150" y="586943"/>
                  </a:lnTo>
                  <a:lnTo>
                    <a:pt x="914537" y="543576"/>
                  </a:lnTo>
                  <a:lnTo>
                    <a:pt x="921539" y="498643"/>
                  </a:lnTo>
                  <a:lnTo>
                    <a:pt x="923925" y="452374"/>
                  </a:lnTo>
                  <a:lnTo>
                    <a:pt x="921539" y="406105"/>
                  </a:lnTo>
                  <a:lnTo>
                    <a:pt x="914537" y="361177"/>
                  </a:lnTo>
                  <a:lnTo>
                    <a:pt x="903150" y="317815"/>
                  </a:lnTo>
                  <a:lnTo>
                    <a:pt x="887612" y="276248"/>
                  </a:lnTo>
                  <a:lnTo>
                    <a:pt x="868155" y="236702"/>
                  </a:lnTo>
                  <a:lnTo>
                    <a:pt x="845011" y="199404"/>
                  </a:lnTo>
                  <a:lnTo>
                    <a:pt x="818412" y="164581"/>
                  </a:lnTo>
                  <a:lnTo>
                    <a:pt x="788590" y="132460"/>
                  </a:lnTo>
                  <a:lnTo>
                    <a:pt x="755779" y="103268"/>
                  </a:lnTo>
                  <a:lnTo>
                    <a:pt x="720210" y="77232"/>
                  </a:lnTo>
                  <a:lnTo>
                    <a:pt x="682116" y="54579"/>
                  </a:lnTo>
                  <a:lnTo>
                    <a:pt x="641729" y="35536"/>
                  </a:lnTo>
                  <a:lnTo>
                    <a:pt x="599281" y="20329"/>
                  </a:lnTo>
                  <a:lnTo>
                    <a:pt x="555005" y="9186"/>
                  </a:lnTo>
                  <a:lnTo>
                    <a:pt x="509134" y="2334"/>
                  </a:lnTo>
                  <a:lnTo>
                    <a:pt x="46189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86176" y="2652775"/>
              <a:ext cx="923925" cy="904875"/>
            </a:xfrm>
            <a:custGeom>
              <a:avLst/>
              <a:gdLst/>
              <a:ahLst/>
              <a:cxnLst/>
              <a:rect l="l" t="t" r="r" b="b"/>
              <a:pathLst>
                <a:path w="923925" h="904875">
                  <a:moveTo>
                    <a:pt x="0" y="452374"/>
                  </a:moveTo>
                  <a:lnTo>
                    <a:pt x="2384" y="406105"/>
                  </a:lnTo>
                  <a:lnTo>
                    <a:pt x="9382" y="361177"/>
                  </a:lnTo>
                  <a:lnTo>
                    <a:pt x="20762" y="317815"/>
                  </a:lnTo>
                  <a:lnTo>
                    <a:pt x="36292" y="276248"/>
                  </a:lnTo>
                  <a:lnTo>
                    <a:pt x="55740" y="236702"/>
                  </a:lnTo>
                  <a:lnTo>
                    <a:pt x="78873" y="199404"/>
                  </a:lnTo>
                  <a:lnTo>
                    <a:pt x="105461" y="164581"/>
                  </a:lnTo>
                  <a:lnTo>
                    <a:pt x="135270" y="132460"/>
                  </a:lnTo>
                  <a:lnTo>
                    <a:pt x="168070" y="103268"/>
                  </a:lnTo>
                  <a:lnTo>
                    <a:pt x="203627" y="77232"/>
                  </a:lnTo>
                  <a:lnTo>
                    <a:pt x="241711" y="54579"/>
                  </a:lnTo>
                  <a:lnTo>
                    <a:pt x="282088" y="35536"/>
                  </a:lnTo>
                  <a:lnTo>
                    <a:pt x="324528" y="20329"/>
                  </a:lnTo>
                  <a:lnTo>
                    <a:pt x="368797" y="9186"/>
                  </a:lnTo>
                  <a:lnTo>
                    <a:pt x="414665" y="2334"/>
                  </a:lnTo>
                  <a:lnTo>
                    <a:pt x="461899" y="0"/>
                  </a:lnTo>
                  <a:lnTo>
                    <a:pt x="509134" y="2334"/>
                  </a:lnTo>
                  <a:lnTo>
                    <a:pt x="555005" y="9186"/>
                  </a:lnTo>
                  <a:lnTo>
                    <a:pt x="599281" y="20329"/>
                  </a:lnTo>
                  <a:lnTo>
                    <a:pt x="641729" y="35536"/>
                  </a:lnTo>
                  <a:lnTo>
                    <a:pt x="682116" y="54579"/>
                  </a:lnTo>
                  <a:lnTo>
                    <a:pt x="720210" y="77232"/>
                  </a:lnTo>
                  <a:lnTo>
                    <a:pt x="755779" y="103268"/>
                  </a:lnTo>
                  <a:lnTo>
                    <a:pt x="788590" y="132460"/>
                  </a:lnTo>
                  <a:lnTo>
                    <a:pt x="818412" y="164581"/>
                  </a:lnTo>
                  <a:lnTo>
                    <a:pt x="845011" y="199404"/>
                  </a:lnTo>
                  <a:lnTo>
                    <a:pt x="868155" y="236702"/>
                  </a:lnTo>
                  <a:lnTo>
                    <a:pt x="887612" y="276248"/>
                  </a:lnTo>
                  <a:lnTo>
                    <a:pt x="903150" y="317815"/>
                  </a:lnTo>
                  <a:lnTo>
                    <a:pt x="914537" y="361177"/>
                  </a:lnTo>
                  <a:lnTo>
                    <a:pt x="921539" y="406105"/>
                  </a:lnTo>
                  <a:lnTo>
                    <a:pt x="923925" y="452374"/>
                  </a:lnTo>
                  <a:lnTo>
                    <a:pt x="921539" y="498643"/>
                  </a:lnTo>
                  <a:lnTo>
                    <a:pt x="914537" y="543576"/>
                  </a:lnTo>
                  <a:lnTo>
                    <a:pt x="903150" y="586943"/>
                  </a:lnTo>
                  <a:lnTo>
                    <a:pt x="887612" y="628519"/>
                  </a:lnTo>
                  <a:lnTo>
                    <a:pt x="868155" y="668074"/>
                  </a:lnTo>
                  <a:lnTo>
                    <a:pt x="845011" y="705383"/>
                  </a:lnTo>
                  <a:lnTo>
                    <a:pt x="818412" y="740217"/>
                  </a:lnTo>
                  <a:lnTo>
                    <a:pt x="788590" y="772350"/>
                  </a:lnTo>
                  <a:lnTo>
                    <a:pt x="755779" y="801554"/>
                  </a:lnTo>
                  <a:lnTo>
                    <a:pt x="720210" y="827601"/>
                  </a:lnTo>
                  <a:lnTo>
                    <a:pt x="682116" y="850265"/>
                  </a:lnTo>
                  <a:lnTo>
                    <a:pt x="641729" y="869318"/>
                  </a:lnTo>
                  <a:lnTo>
                    <a:pt x="599281" y="884533"/>
                  </a:lnTo>
                  <a:lnTo>
                    <a:pt x="555005" y="895682"/>
                  </a:lnTo>
                  <a:lnTo>
                    <a:pt x="509134" y="902539"/>
                  </a:lnTo>
                  <a:lnTo>
                    <a:pt x="461899" y="904875"/>
                  </a:lnTo>
                  <a:lnTo>
                    <a:pt x="414665" y="902539"/>
                  </a:lnTo>
                  <a:lnTo>
                    <a:pt x="368797" y="895682"/>
                  </a:lnTo>
                  <a:lnTo>
                    <a:pt x="324528" y="884533"/>
                  </a:lnTo>
                  <a:lnTo>
                    <a:pt x="282088" y="869318"/>
                  </a:lnTo>
                  <a:lnTo>
                    <a:pt x="241711" y="850265"/>
                  </a:lnTo>
                  <a:lnTo>
                    <a:pt x="203627" y="827601"/>
                  </a:lnTo>
                  <a:lnTo>
                    <a:pt x="168070" y="801554"/>
                  </a:lnTo>
                  <a:lnTo>
                    <a:pt x="135270" y="772350"/>
                  </a:lnTo>
                  <a:lnTo>
                    <a:pt x="105461" y="740217"/>
                  </a:lnTo>
                  <a:lnTo>
                    <a:pt x="78873" y="705383"/>
                  </a:lnTo>
                  <a:lnTo>
                    <a:pt x="55740" y="668074"/>
                  </a:lnTo>
                  <a:lnTo>
                    <a:pt x="36292" y="628519"/>
                  </a:lnTo>
                  <a:lnTo>
                    <a:pt x="20762" y="586943"/>
                  </a:lnTo>
                  <a:lnTo>
                    <a:pt x="9382" y="543576"/>
                  </a:lnTo>
                  <a:lnTo>
                    <a:pt x="2384" y="498643"/>
                  </a:lnTo>
                  <a:lnTo>
                    <a:pt x="0" y="452374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3408" y="2914708"/>
              <a:ext cx="85734" cy="952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8133" y="2867083"/>
              <a:ext cx="85734" cy="104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583" y="2971858"/>
              <a:ext cx="85734" cy="104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1008" y="3114733"/>
              <a:ext cx="85734" cy="104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58" y="3171883"/>
              <a:ext cx="85734" cy="1047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38775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466725" y="0"/>
                  </a:moveTo>
                  <a:lnTo>
                    <a:pt x="418997" y="2311"/>
                  </a:lnTo>
                  <a:lnTo>
                    <a:pt x="372650" y="9094"/>
                  </a:lnTo>
                  <a:lnTo>
                    <a:pt x="327918" y="20124"/>
                  </a:lnTo>
                  <a:lnTo>
                    <a:pt x="285035" y="35177"/>
                  </a:lnTo>
                  <a:lnTo>
                    <a:pt x="244236" y="54026"/>
                  </a:lnTo>
                  <a:lnTo>
                    <a:pt x="205754" y="76449"/>
                  </a:lnTo>
                  <a:lnTo>
                    <a:pt x="169825" y="102219"/>
                  </a:lnTo>
                  <a:lnTo>
                    <a:pt x="136683" y="131111"/>
                  </a:lnTo>
                  <a:lnTo>
                    <a:pt x="106562" y="162901"/>
                  </a:lnTo>
                  <a:lnTo>
                    <a:pt x="79697" y="197364"/>
                  </a:lnTo>
                  <a:lnTo>
                    <a:pt x="56322" y="234275"/>
                  </a:lnTo>
                  <a:lnTo>
                    <a:pt x="36671" y="273409"/>
                  </a:lnTo>
                  <a:lnTo>
                    <a:pt x="20979" y="314540"/>
                  </a:lnTo>
                  <a:lnTo>
                    <a:pt x="9480" y="357445"/>
                  </a:lnTo>
                  <a:lnTo>
                    <a:pt x="2409" y="401898"/>
                  </a:lnTo>
                  <a:lnTo>
                    <a:pt x="0" y="447675"/>
                  </a:lnTo>
                  <a:lnTo>
                    <a:pt x="2409" y="493430"/>
                  </a:lnTo>
                  <a:lnTo>
                    <a:pt x="9480" y="537867"/>
                  </a:lnTo>
                  <a:lnTo>
                    <a:pt x="20979" y="580761"/>
                  </a:lnTo>
                  <a:lnTo>
                    <a:pt x="36671" y="621887"/>
                  </a:lnTo>
                  <a:lnTo>
                    <a:pt x="56322" y="661018"/>
                  </a:lnTo>
                  <a:lnTo>
                    <a:pt x="79697" y="697929"/>
                  </a:lnTo>
                  <a:lnTo>
                    <a:pt x="106562" y="732395"/>
                  </a:lnTo>
                  <a:lnTo>
                    <a:pt x="136683" y="764190"/>
                  </a:lnTo>
                  <a:lnTo>
                    <a:pt x="169825" y="793089"/>
                  </a:lnTo>
                  <a:lnTo>
                    <a:pt x="205754" y="818867"/>
                  </a:lnTo>
                  <a:lnTo>
                    <a:pt x="244236" y="841297"/>
                  </a:lnTo>
                  <a:lnTo>
                    <a:pt x="285035" y="860155"/>
                  </a:lnTo>
                  <a:lnTo>
                    <a:pt x="327918" y="875214"/>
                  </a:lnTo>
                  <a:lnTo>
                    <a:pt x="372650" y="886250"/>
                  </a:lnTo>
                  <a:lnTo>
                    <a:pt x="418997" y="893037"/>
                  </a:lnTo>
                  <a:lnTo>
                    <a:pt x="466725" y="895350"/>
                  </a:lnTo>
                  <a:lnTo>
                    <a:pt x="514431" y="893037"/>
                  </a:lnTo>
                  <a:lnTo>
                    <a:pt x="560762" y="886250"/>
                  </a:lnTo>
                  <a:lnTo>
                    <a:pt x="605484" y="875214"/>
                  </a:lnTo>
                  <a:lnTo>
                    <a:pt x="648360" y="860155"/>
                  </a:lnTo>
                  <a:lnTo>
                    <a:pt x="689157" y="841297"/>
                  </a:lnTo>
                  <a:lnTo>
                    <a:pt x="727639" y="818867"/>
                  </a:lnTo>
                  <a:lnTo>
                    <a:pt x="763571" y="793089"/>
                  </a:lnTo>
                  <a:lnTo>
                    <a:pt x="796718" y="764190"/>
                  </a:lnTo>
                  <a:lnTo>
                    <a:pt x="826846" y="732395"/>
                  </a:lnTo>
                  <a:lnTo>
                    <a:pt x="853719" y="697929"/>
                  </a:lnTo>
                  <a:lnTo>
                    <a:pt x="877102" y="661018"/>
                  </a:lnTo>
                  <a:lnTo>
                    <a:pt x="896760" y="621887"/>
                  </a:lnTo>
                  <a:lnTo>
                    <a:pt x="912459" y="580761"/>
                  </a:lnTo>
                  <a:lnTo>
                    <a:pt x="923964" y="537867"/>
                  </a:lnTo>
                  <a:lnTo>
                    <a:pt x="931039" y="493430"/>
                  </a:lnTo>
                  <a:lnTo>
                    <a:pt x="933450" y="447675"/>
                  </a:lnTo>
                  <a:lnTo>
                    <a:pt x="931039" y="401898"/>
                  </a:lnTo>
                  <a:lnTo>
                    <a:pt x="923964" y="357445"/>
                  </a:lnTo>
                  <a:lnTo>
                    <a:pt x="912459" y="314540"/>
                  </a:lnTo>
                  <a:lnTo>
                    <a:pt x="896760" y="273409"/>
                  </a:lnTo>
                  <a:lnTo>
                    <a:pt x="877102" y="234275"/>
                  </a:lnTo>
                  <a:lnTo>
                    <a:pt x="853719" y="197364"/>
                  </a:lnTo>
                  <a:lnTo>
                    <a:pt x="826846" y="162901"/>
                  </a:lnTo>
                  <a:lnTo>
                    <a:pt x="796718" y="131111"/>
                  </a:lnTo>
                  <a:lnTo>
                    <a:pt x="763571" y="102219"/>
                  </a:lnTo>
                  <a:lnTo>
                    <a:pt x="727639" y="76449"/>
                  </a:lnTo>
                  <a:lnTo>
                    <a:pt x="689157" y="54026"/>
                  </a:lnTo>
                  <a:lnTo>
                    <a:pt x="648360" y="35177"/>
                  </a:lnTo>
                  <a:lnTo>
                    <a:pt x="605484" y="20124"/>
                  </a:lnTo>
                  <a:lnTo>
                    <a:pt x="560762" y="9094"/>
                  </a:lnTo>
                  <a:lnTo>
                    <a:pt x="514431" y="2311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38775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0" y="447675"/>
                  </a:moveTo>
                  <a:lnTo>
                    <a:pt x="2409" y="401898"/>
                  </a:lnTo>
                  <a:lnTo>
                    <a:pt x="9480" y="357445"/>
                  </a:lnTo>
                  <a:lnTo>
                    <a:pt x="20979" y="314540"/>
                  </a:lnTo>
                  <a:lnTo>
                    <a:pt x="36671" y="273409"/>
                  </a:lnTo>
                  <a:lnTo>
                    <a:pt x="56322" y="234275"/>
                  </a:lnTo>
                  <a:lnTo>
                    <a:pt x="79697" y="197364"/>
                  </a:lnTo>
                  <a:lnTo>
                    <a:pt x="106562" y="162901"/>
                  </a:lnTo>
                  <a:lnTo>
                    <a:pt x="136683" y="131111"/>
                  </a:lnTo>
                  <a:lnTo>
                    <a:pt x="169825" y="102219"/>
                  </a:lnTo>
                  <a:lnTo>
                    <a:pt x="205754" y="76449"/>
                  </a:lnTo>
                  <a:lnTo>
                    <a:pt x="244236" y="54026"/>
                  </a:lnTo>
                  <a:lnTo>
                    <a:pt x="285035" y="35177"/>
                  </a:lnTo>
                  <a:lnTo>
                    <a:pt x="327918" y="20124"/>
                  </a:lnTo>
                  <a:lnTo>
                    <a:pt x="372650" y="9094"/>
                  </a:lnTo>
                  <a:lnTo>
                    <a:pt x="418997" y="2311"/>
                  </a:lnTo>
                  <a:lnTo>
                    <a:pt x="466725" y="0"/>
                  </a:lnTo>
                  <a:lnTo>
                    <a:pt x="514431" y="2311"/>
                  </a:lnTo>
                  <a:lnTo>
                    <a:pt x="560762" y="9094"/>
                  </a:lnTo>
                  <a:lnTo>
                    <a:pt x="605484" y="20124"/>
                  </a:lnTo>
                  <a:lnTo>
                    <a:pt x="648360" y="35177"/>
                  </a:lnTo>
                  <a:lnTo>
                    <a:pt x="689157" y="54026"/>
                  </a:lnTo>
                  <a:lnTo>
                    <a:pt x="727639" y="76449"/>
                  </a:lnTo>
                  <a:lnTo>
                    <a:pt x="763571" y="102219"/>
                  </a:lnTo>
                  <a:lnTo>
                    <a:pt x="796718" y="131111"/>
                  </a:lnTo>
                  <a:lnTo>
                    <a:pt x="826846" y="162901"/>
                  </a:lnTo>
                  <a:lnTo>
                    <a:pt x="853719" y="197364"/>
                  </a:lnTo>
                  <a:lnTo>
                    <a:pt x="877102" y="234275"/>
                  </a:lnTo>
                  <a:lnTo>
                    <a:pt x="896760" y="273409"/>
                  </a:lnTo>
                  <a:lnTo>
                    <a:pt x="912459" y="314540"/>
                  </a:lnTo>
                  <a:lnTo>
                    <a:pt x="923964" y="357445"/>
                  </a:lnTo>
                  <a:lnTo>
                    <a:pt x="931039" y="401898"/>
                  </a:lnTo>
                  <a:lnTo>
                    <a:pt x="933450" y="447675"/>
                  </a:lnTo>
                  <a:lnTo>
                    <a:pt x="931039" y="493430"/>
                  </a:lnTo>
                  <a:lnTo>
                    <a:pt x="923964" y="537867"/>
                  </a:lnTo>
                  <a:lnTo>
                    <a:pt x="912459" y="580761"/>
                  </a:lnTo>
                  <a:lnTo>
                    <a:pt x="896760" y="621887"/>
                  </a:lnTo>
                  <a:lnTo>
                    <a:pt x="877102" y="661018"/>
                  </a:lnTo>
                  <a:lnTo>
                    <a:pt x="853719" y="697929"/>
                  </a:lnTo>
                  <a:lnTo>
                    <a:pt x="826846" y="732395"/>
                  </a:lnTo>
                  <a:lnTo>
                    <a:pt x="796718" y="764190"/>
                  </a:lnTo>
                  <a:lnTo>
                    <a:pt x="763571" y="793089"/>
                  </a:lnTo>
                  <a:lnTo>
                    <a:pt x="727639" y="818867"/>
                  </a:lnTo>
                  <a:lnTo>
                    <a:pt x="689157" y="841297"/>
                  </a:lnTo>
                  <a:lnTo>
                    <a:pt x="648360" y="860155"/>
                  </a:lnTo>
                  <a:lnTo>
                    <a:pt x="605484" y="875214"/>
                  </a:lnTo>
                  <a:lnTo>
                    <a:pt x="560762" y="886250"/>
                  </a:lnTo>
                  <a:lnTo>
                    <a:pt x="514431" y="893037"/>
                  </a:lnTo>
                  <a:lnTo>
                    <a:pt x="466725" y="895350"/>
                  </a:lnTo>
                  <a:lnTo>
                    <a:pt x="418997" y="893037"/>
                  </a:lnTo>
                  <a:lnTo>
                    <a:pt x="372650" y="886250"/>
                  </a:lnTo>
                  <a:lnTo>
                    <a:pt x="327918" y="875214"/>
                  </a:lnTo>
                  <a:lnTo>
                    <a:pt x="285035" y="860155"/>
                  </a:lnTo>
                  <a:lnTo>
                    <a:pt x="244236" y="841297"/>
                  </a:lnTo>
                  <a:lnTo>
                    <a:pt x="205754" y="818867"/>
                  </a:lnTo>
                  <a:lnTo>
                    <a:pt x="169825" y="793089"/>
                  </a:lnTo>
                  <a:lnTo>
                    <a:pt x="136683" y="764190"/>
                  </a:lnTo>
                  <a:lnTo>
                    <a:pt x="106562" y="732395"/>
                  </a:lnTo>
                  <a:lnTo>
                    <a:pt x="79697" y="697929"/>
                  </a:lnTo>
                  <a:lnTo>
                    <a:pt x="56322" y="661018"/>
                  </a:lnTo>
                  <a:lnTo>
                    <a:pt x="36671" y="621887"/>
                  </a:lnTo>
                  <a:lnTo>
                    <a:pt x="20979" y="580761"/>
                  </a:lnTo>
                  <a:lnTo>
                    <a:pt x="9480" y="537867"/>
                  </a:lnTo>
                  <a:lnTo>
                    <a:pt x="2409" y="493430"/>
                  </a:lnTo>
                  <a:lnTo>
                    <a:pt x="0" y="447675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5533" y="2914708"/>
              <a:ext cx="85734" cy="1047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58" y="2867083"/>
              <a:ext cx="85734" cy="1047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1183" y="2971858"/>
              <a:ext cx="95259" cy="1047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3608" y="3124258"/>
              <a:ext cx="95259" cy="104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5483" y="3181408"/>
              <a:ext cx="85734" cy="1047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43326" y="4424426"/>
              <a:ext cx="1304925" cy="1219200"/>
            </a:xfrm>
            <a:custGeom>
              <a:avLst/>
              <a:gdLst/>
              <a:ahLst/>
              <a:cxnLst/>
              <a:rect l="l" t="t" r="r" b="b"/>
              <a:pathLst>
                <a:path w="1304925" h="1219200">
                  <a:moveTo>
                    <a:pt x="652399" y="0"/>
                  </a:moveTo>
                  <a:lnTo>
                    <a:pt x="603711" y="1672"/>
                  </a:lnTo>
                  <a:lnTo>
                    <a:pt x="555994" y="6609"/>
                  </a:lnTo>
                  <a:lnTo>
                    <a:pt x="509376" y="14694"/>
                  </a:lnTo>
                  <a:lnTo>
                    <a:pt x="463981" y="25809"/>
                  </a:lnTo>
                  <a:lnTo>
                    <a:pt x="419937" y="39836"/>
                  </a:lnTo>
                  <a:lnTo>
                    <a:pt x="377368" y="56657"/>
                  </a:lnTo>
                  <a:lnTo>
                    <a:pt x="336402" y="76154"/>
                  </a:lnTo>
                  <a:lnTo>
                    <a:pt x="297165" y="98209"/>
                  </a:lnTo>
                  <a:lnTo>
                    <a:pt x="259783" y="122704"/>
                  </a:lnTo>
                  <a:lnTo>
                    <a:pt x="224381" y="149523"/>
                  </a:lnTo>
                  <a:lnTo>
                    <a:pt x="191087" y="178546"/>
                  </a:lnTo>
                  <a:lnTo>
                    <a:pt x="160026" y="209655"/>
                  </a:lnTo>
                  <a:lnTo>
                    <a:pt x="131324" y="242734"/>
                  </a:lnTo>
                  <a:lnTo>
                    <a:pt x="105108" y="277664"/>
                  </a:lnTo>
                  <a:lnTo>
                    <a:pt x="81503" y="314327"/>
                  </a:lnTo>
                  <a:lnTo>
                    <a:pt x="60637" y="352606"/>
                  </a:lnTo>
                  <a:lnTo>
                    <a:pt x="42634" y="392382"/>
                  </a:lnTo>
                  <a:lnTo>
                    <a:pt x="27622" y="433537"/>
                  </a:lnTo>
                  <a:lnTo>
                    <a:pt x="15727" y="475955"/>
                  </a:lnTo>
                  <a:lnTo>
                    <a:pt x="7073" y="519516"/>
                  </a:lnTo>
                  <a:lnTo>
                    <a:pt x="1789" y="564104"/>
                  </a:lnTo>
                  <a:lnTo>
                    <a:pt x="0" y="609600"/>
                  </a:lnTo>
                  <a:lnTo>
                    <a:pt x="1789" y="655079"/>
                  </a:lnTo>
                  <a:lnTo>
                    <a:pt x="7073" y="699653"/>
                  </a:lnTo>
                  <a:lnTo>
                    <a:pt x="15727" y="743202"/>
                  </a:lnTo>
                  <a:lnTo>
                    <a:pt x="27622" y="785610"/>
                  </a:lnTo>
                  <a:lnTo>
                    <a:pt x="42634" y="826757"/>
                  </a:lnTo>
                  <a:lnTo>
                    <a:pt x="60637" y="866527"/>
                  </a:lnTo>
                  <a:lnTo>
                    <a:pt x="81503" y="904800"/>
                  </a:lnTo>
                  <a:lnTo>
                    <a:pt x="105108" y="941460"/>
                  </a:lnTo>
                  <a:lnTo>
                    <a:pt x="131324" y="976387"/>
                  </a:lnTo>
                  <a:lnTo>
                    <a:pt x="160026" y="1009465"/>
                  </a:lnTo>
                  <a:lnTo>
                    <a:pt x="191087" y="1040574"/>
                  </a:lnTo>
                  <a:lnTo>
                    <a:pt x="224381" y="1069597"/>
                  </a:lnTo>
                  <a:lnTo>
                    <a:pt x="259783" y="1096417"/>
                  </a:lnTo>
                  <a:lnTo>
                    <a:pt x="297165" y="1120914"/>
                  </a:lnTo>
                  <a:lnTo>
                    <a:pt x="336402" y="1142971"/>
                  </a:lnTo>
                  <a:lnTo>
                    <a:pt x="377368" y="1162470"/>
                  </a:lnTo>
                  <a:lnTo>
                    <a:pt x="419937" y="1179293"/>
                  </a:lnTo>
                  <a:lnTo>
                    <a:pt x="463981" y="1193322"/>
                  </a:lnTo>
                  <a:lnTo>
                    <a:pt x="509376" y="1204438"/>
                  </a:lnTo>
                  <a:lnTo>
                    <a:pt x="555994" y="1212525"/>
                  </a:lnTo>
                  <a:lnTo>
                    <a:pt x="603711" y="1217464"/>
                  </a:lnTo>
                  <a:lnTo>
                    <a:pt x="652399" y="1219136"/>
                  </a:lnTo>
                  <a:lnTo>
                    <a:pt x="701087" y="1217464"/>
                  </a:lnTo>
                  <a:lnTo>
                    <a:pt x="748806" y="1212525"/>
                  </a:lnTo>
                  <a:lnTo>
                    <a:pt x="795428" y="1204438"/>
                  </a:lnTo>
                  <a:lnTo>
                    <a:pt x="840827" y="1193322"/>
                  </a:lnTo>
                  <a:lnTo>
                    <a:pt x="884877" y="1179293"/>
                  </a:lnTo>
                  <a:lnTo>
                    <a:pt x="927452" y="1162470"/>
                  </a:lnTo>
                  <a:lnTo>
                    <a:pt x="968425" y="1142971"/>
                  </a:lnTo>
                  <a:lnTo>
                    <a:pt x="1007670" y="1120914"/>
                  </a:lnTo>
                  <a:lnTo>
                    <a:pt x="1045061" y="1096417"/>
                  </a:lnTo>
                  <a:lnTo>
                    <a:pt x="1080471" y="1069597"/>
                  </a:lnTo>
                  <a:lnTo>
                    <a:pt x="1113774" y="1040574"/>
                  </a:lnTo>
                  <a:lnTo>
                    <a:pt x="1144843" y="1009465"/>
                  </a:lnTo>
                  <a:lnTo>
                    <a:pt x="1173554" y="976387"/>
                  </a:lnTo>
                  <a:lnTo>
                    <a:pt x="1199778" y="941460"/>
                  </a:lnTo>
                  <a:lnTo>
                    <a:pt x="1223390" y="904800"/>
                  </a:lnTo>
                  <a:lnTo>
                    <a:pt x="1244264" y="866527"/>
                  </a:lnTo>
                  <a:lnTo>
                    <a:pt x="1262273" y="826757"/>
                  </a:lnTo>
                  <a:lnTo>
                    <a:pt x="1277291" y="785610"/>
                  </a:lnTo>
                  <a:lnTo>
                    <a:pt x="1289191" y="743202"/>
                  </a:lnTo>
                  <a:lnTo>
                    <a:pt x="1297848" y="699653"/>
                  </a:lnTo>
                  <a:lnTo>
                    <a:pt x="1303134" y="655079"/>
                  </a:lnTo>
                  <a:lnTo>
                    <a:pt x="1304925" y="609600"/>
                  </a:lnTo>
                  <a:lnTo>
                    <a:pt x="1303134" y="564104"/>
                  </a:lnTo>
                  <a:lnTo>
                    <a:pt x="1297848" y="519516"/>
                  </a:lnTo>
                  <a:lnTo>
                    <a:pt x="1289191" y="475955"/>
                  </a:lnTo>
                  <a:lnTo>
                    <a:pt x="1277291" y="433537"/>
                  </a:lnTo>
                  <a:lnTo>
                    <a:pt x="1262273" y="392382"/>
                  </a:lnTo>
                  <a:lnTo>
                    <a:pt x="1244264" y="352606"/>
                  </a:lnTo>
                  <a:lnTo>
                    <a:pt x="1223390" y="314327"/>
                  </a:lnTo>
                  <a:lnTo>
                    <a:pt x="1199778" y="277664"/>
                  </a:lnTo>
                  <a:lnTo>
                    <a:pt x="1173554" y="242734"/>
                  </a:lnTo>
                  <a:lnTo>
                    <a:pt x="1144843" y="209655"/>
                  </a:lnTo>
                  <a:lnTo>
                    <a:pt x="1113774" y="178546"/>
                  </a:lnTo>
                  <a:lnTo>
                    <a:pt x="1080471" y="149523"/>
                  </a:lnTo>
                  <a:lnTo>
                    <a:pt x="1045061" y="122704"/>
                  </a:lnTo>
                  <a:lnTo>
                    <a:pt x="1007670" y="98209"/>
                  </a:lnTo>
                  <a:lnTo>
                    <a:pt x="968425" y="76154"/>
                  </a:lnTo>
                  <a:lnTo>
                    <a:pt x="927452" y="56657"/>
                  </a:lnTo>
                  <a:lnTo>
                    <a:pt x="884877" y="39836"/>
                  </a:lnTo>
                  <a:lnTo>
                    <a:pt x="840827" y="25809"/>
                  </a:lnTo>
                  <a:lnTo>
                    <a:pt x="795428" y="14694"/>
                  </a:lnTo>
                  <a:lnTo>
                    <a:pt x="748806" y="6609"/>
                  </a:lnTo>
                  <a:lnTo>
                    <a:pt x="701087" y="1672"/>
                  </a:lnTo>
                  <a:lnTo>
                    <a:pt x="65239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243326" y="4424426"/>
              <a:ext cx="1304925" cy="1219200"/>
            </a:xfrm>
            <a:custGeom>
              <a:avLst/>
              <a:gdLst/>
              <a:ahLst/>
              <a:cxnLst/>
              <a:rect l="l" t="t" r="r" b="b"/>
              <a:pathLst>
                <a:path w="1304925" h="1219200">
                  <a:moveTo>
                    <a:pt x="0" y="609600"/>
                  </a:moveTo>
                  <a:lnTo>
                    <a:pt x="1789" y="564104"/>
                  </a:lnTo>
                  <a:lnTo>
                    <a:pt x="7073" y="519516"/>
                  </a:lnTo>
                  <a:lnTo>
                    <a:pt x="15727" y="475955"/>
                  </a:lnTo>
                  <a:lnTo>
                    <a:pt x="27622" y="433537"/>
                  </a:lnTo>
                  <a:lnTo>
                    <a:pt x="42634" y="392382"/>
                  </a:lnTo>
                  <a:lnTo>
                    <a:pt x="60637" y="352606"/>
                  </a:lnTo>
                  <a:lnTo>
                    <a:pt x="81503" y="314327"/>
                  </a:lnTo>
                  <a:lnTo>
                    <a:pt x="105108" y="277664"/>
                  </a:lnTo>
                  <a:lnTo>
                    <a:pt x="131324" y="242734"/>
                  </a:lnTo>
                  <a:lnTo>
                    <a:pt x="160026" y="209655"/>
                  </a:lnTo>
                  <a:lnTo>
                    <a:pt x="191087" y="178546"/>
                  </a:lnTo>
                  <a:lnTo>
                    <a:pt x="224381" y="149523"/>
                  </a:lnTo>
                  <a:lnTo>
                    <a:pt x="259783" y="122704"/>
                  </a:lnTo>
                  <a:lnTo>
                    <a:pt x="297165" y="98209"/>
                  </a:lnTo>
                  <a:lnTo>
                    <a:pt x="336402" y="76154"/>
                  </a:lnTo>
                  <a:lnTo>
                    <a:pt x="377368" y="56657"/>
                  </a:lnTo>
                  <a:lnTo>
                    <a:pt x="419937" y="39836"/>
                  </a:lnTo>
                  <a:lnTo>
                    <a:pt x="463981" y="25809"/>
                  </a:lnTo>
                  <a:lnTo>
                    <a:pt x="509376" y="14694"/>
                  </a:lnTo>
                  <a:lnTo>
                    <a:pt x="555994" y="6609"/>
                  </a:lnTo>
                  <a:lnTo>
                    <a:pt x="603711" y="1672"/>
                  </a:lnTo>
                  <a:lnTo>
                    <a:pt x="652399" y="0"/>
                  </a:lnTo>
                  <a:lnTo>
                    <a:pt x="701087" y="1672"/>
                  </a:lnTo>
                  <a:lnTo>
                    <a:pt x="748806" y="6609"/>
                  </a:lnTo>
                  <a:lnTo>
                    <a:pt x="795428" y="14694"/>
                  </a:lnTo>
                  <a:lnTo>
                    <a:pt x="840827" y="25809"/>
                  </a:lnTo>
                  <a:lnTo>
                    <a:pt x="884877" y="39836"/>
                  </a:lnTo>
                  <a:lnTo>
                    <a:pt x="927452" y="56657"/>
                  </a:lnTo>
                  <a:lnTo>
                    <a:pt x="968425" y="76154"/>
                  </a:lnTo>
                  <a:lnTo>
                    <a:pt x="1007670" y="98209"/>
                  </a:lnTo>
                  <a:lnTo>
                    <a:pt x="1045061" y="122704"/>
                  </a:lnTo>
                  <a:lnTo>
                    <a:pt x="1080471" y="149523"/>
                  </a:lnTo>
                  <a:lnTo>
                    <a:pt x="1113774" y="178546"/>
                  </a:lnTo>
                  <a:lnTo>
                    <a:pt x="1144843" y="209655"/>
                  </a:lnTo>
                  <a:lnTo>
                    <a:pt x="1173554" y="242734"/>
                  </a:lnTo>
                  <a:lnTo>
                    <a:pt x="1199778" y="277664"/>
                  </a:lnTo>
                  <a:lnTo>
                    <a:pt x="1223390" y="314327"/>
                  </a:lnTo>
                  <a:lnTo>
                    <a:pt x="1244264" y="352606"/>
                  </a:lnTo>
                  <a:lnTo>
                    <a:pt x="1262273" y="392382"/>
                  </a:lnTo>
                  <a:lnTo>
                    <a:pt x="1277291" y="433537"/>
                  </a:lnTo>
                  <a:lnTo>
                    <a:pt x="1289191" y="475955"/>
                  </a:lnTo>
                  <a:lnTo>
                    <a:pt x="1297848" y="519516"/>
                  </a:lnTo>
                  <a:lnTo>
                    <a:pt x="1303134" y="564104"/>
                  </a:lnTo>
                  <a:lnTo>
                    <a:pt x="1304925" y="609600"/>
                  </a:lnTo>
                  <a:lnTo>
                    <a:pt x="1303134" y="655079"/>
                  </a:lnTo>
                  <a:lnTo>
                    <a:pt x="1297848" y="699653"/>
                  </a:lnTo>
                  <a:lnTo>
                    <a:pt x="1289191" y="743202"/>
                  </a:lnTo>
                  <a:lnTo>
                    <a:pt x="1277291" y="785610"/>
                  </a:lnTo>
                  <a:lnTo>
                    <a:pt x="1262273" y="826757"/>
                  </a:lnTo>
                  <a:lnTo>
                    <a:pt x="1244264" y="866527"/>
                  </a:lnTo>
                  <a:lnTo>
                    <a:pt x="1223390" y="904800"/>
                  </a:lnTo>
                  <a:lnTo>
                    <a:pt x="1199778" y="941460"/>
                  </a:lnTo>
                  <a:lnTo>
                    <a:pt x="1173554" y="976387"/>
                  </a:lnTo>
                  <a:lnTo>
                    <a:pt x="1144843" y="1009465"/>
                  </a:lnTo>
                  <a:lnTo>
                    <a:pt x="1113774" y="1040574"/>
                  </a:lnTo>
                  <a:lnTo>
                    <a:pt x="1080471" y="1069597"/>
                  </a:lnTo>
                  <a:lnTo>
                    <a:pt x="1045061" y="1096417"/>
                  </a:lnTo>
                  <a:lnTo>
                    <a:pt x="1007670" y="1120914"/>
                  </a:lnTo>
                  <a:lnTo>
                    <a:pt x="968425" y="1142971"/>
                  </a:lnTo>
                  <a:lnTo>
                    <a:pt x="927452" y="1162470"/>
                  </a:lnTo>
                  <a:lnTo>
                    <a:pt x="884877" y="1179293"/>
                  </a:lnTo>
                  <a:lnTo>
                    <a:pt x="840827" y="1193322"/>
                  </a:lnTo>
                  <a:lnTo>
                    <a:pt x="795428" y="1204438"/>
                  </a:lnTo>
                  <a:lnTo>
                    <a:pt x="748806" y="1212525"/>
                  </a:lnTo>
                  <a:lnTo>
                    <a:pt x="701087" y="1217464"/>
                  </a:lnTo>
                  <a:lnTo>
                    <a:pt x="652399" y="1219136"/>
                  </a:lnTo>
                  <a:lnTo>
                    <a:pt x="603711" y="1217464"/>
                  </a:lnTo>
                  <a:lnTo>
                    <a:pt x="555994" y="1212525"/>
                  </a:lnTo>
                  <a:lnTo>
                    <a:pt x="509376" y="1204438"/>
                  </a:lnTo>
                  <a:lnTo>
                    <a:pt x="463981" y="1193322"/>
                  </a:lnTo>
                  <a:lnTo>
                    <a:pt x="419937" y="1179293"/>
                  </a:lnTo>
                  <a:lnTo>
                    <a:pt x="377368" y="1162470"/>
                  </a:lnTo>
                  <a:lnTo>
                    <a:pt x="336402" y="1142971"/>
                  </a:lnTo>
                  <a:lnTo>
                    <a:pt x="297165" y="1120914"/>
                  </a:lnTo>
                  <a:lnTo>
                    <a:pt x="259783" y="1096417"/>
                  </a:lnTo>
                  <a:lnTo>
                    <a:pt x="224381" y="1069597"/>
                  </a:lnTo>
                  <a:lnTo>
                    <a:pt x="191087" y="1040574"/>
                  </a:lnTo>
                  <a:lnTo>
                    <a:pt x="160026" y="1009465"/>
                  </a:lnTo>
                  <a:lnTo>
                    <a:pt x="131324" y="976387"/>
                  </a:lnTo>
                  <a:lnTo>
                    <a:pt x="105108" y="941460"/>
                  </a:lnTo>
                  <a:lnTo>
                    <a:pt x="81503" y="904800"/>
                  </a:lnTo>
                  <a:lnTo>
                    <a:pt x="60637" y="866527"/>
                  </a:lnTo>
                  <a:lnTo>
                    <a:pt x="42634" y="826757"/>
                  </a:lnTo>
                  <a:lnTo>
                    <a:pt x="27622" y="785610"/>
                  </a:lnTo>
                  <a:lnTo>
                    <a:pt x="15727" y="743202"/>
                  </a:lnTo>
                  <a:lnTo>
                    <a:pt x="7073" y="699653"/>
                  </a:lnTo>
                  <a:lnTo>
                    <a:pt x="1789" y="655079"/>
                  </a:lnTo>
                  <a:lnTo>
                    <a:pt x="0" y="609600"/>
                  </a:lnTo>
                  <a:close/>
                </a:path>
              </a:pathLst>
            </a:custGeom>
            <a:ln w="953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6233" y="4657783"/>
              <a:ext cx="142884" cy="1524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558" y="4991158"/>
              <a:ext cx="142884" cy="1524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38875" y="4424426"/>
              <a:ext cx="1295400" cy="1219200"/>
            </a:xfrm>
            <a:custGeom>
              <a:avLst/>
              <a:gdLst/>
              <a:ahLst/>
              <a:cxnLst/>
              <a:rect l="l" t="t" r="r" b="b"/>
              <a:pathLst>
                <a:path w="1295400" h="1219200">
                  <a:moveTo>
                    <a:pt x="647700" y="0"/>
                  </a:moveTo>
                  <a:lnTo>
                    <a:pt x="599355" y="1672"/>
                  </a:lnTo>
                  <a:lnTo>
                    <a:pt x="551977" y="6609"/>
                  </a:lnTo>
                  <a:lnTo>
                    <a:pt x="505690" y="14694"/>
                  </a:lnTo>
                  <a:lnTo>
                    <a:pt x="460619" y="25809"/>
                  </a:lnTo>
                  <a:lnTo>
                    <a:pt x="416889" y="39836"/>
                  </a:lnTo>
                  <a:lnTo>
                    <a:pt x="374626" y="56657"/>
                  </a:lnTo>
                  <a:lnTo>
                    <a:pt x="333955" y="76154"/>
                  </a:lnTo>
                  <a:lnTo>
                    <a:pt x="295001" y="98209"/>
                  </a:lnTo>
                  <a:lnTo>
                    <a:pt x="257888" y="122704"/>
                  </a:lnTo>
                  <a:lnTo>
                    <a:pt x="222743" y="149523"/>
                  </a:lnTo>
                  <a:lnTo>
                    <a:pt x="189690" y="178546"/>
                  </a:lnTo>
                  <a:lnTo>
                    <a:pt x="158854" y="209655"/>
                  </a:lnTo>
                  <a:lnTo>
                    <a:pt x="130362" y="242734"/>
                  </a:lnTo>
                  <a:lnTo>
                    <a:pt x="104337" y="277664"/>
                  </a:lnTo>
                  <a:lnTo>
                    <a:pt x="80905" y="314327"/>
                  </a:lnTo>
                  <a:lnTo>
                    <a:pt x="60191" y="352606"/>
                  </a:lnTo>
                  <a:lnTo>
                    <a:pt x="42321" y="392382"/>
                  </a:lnTo>
                  <a:lnTo>
                    <a:pt x="27419" y="433537"/>
                  </a:lnTo>
                  <a:lnTo>
                    <a:pt x="15611" y="475955"/>
                  </a:lnTo>
                  <a:lnTo>
                    <a:pt x="7021" y="519516"/>
                  </a:lnTo>
                  <a:lnTo>
                    <a:pt x="1776" y="564104"/>
                  </a:lnTo>
                  <a:lnTo>
                    <a:pt x="0" y="609600"/>
                  </a:lnTo>
                  <a:lnTo>
                    <a:pt x="1776" y="655079"/>
                  </a:lnTo>
                  <a:lnTo>
                    <a:pt x="7021" y="699653"/>
                  </a:lnTo>
                  <a:lnTo>
                    <a:pt x="15611" y="743202"/>
                  </a:lnTo>
                  <a:lnTo>
                    <a:pt x="27419" y="785610"/>
                  </a:lnTo>
                  <a:lnTo>
                    <a:pt x="42321" y="826757"/>
                  </a:lnTo>
                  <a:lnTo>
                    <a:pt x="60191" y="866527"/>
                  </a:lnTo>
                  <a:lnTo>
                    <a:pt x="80905" y="904800"/>
                  </a:lnTo>
                  <a:lnTo>
                    <a:pt x="104337" y="941460"/>
                  </a:lnTo>
                  <a:lnTo>
                    <a:pt x="130362" y="976387"/>
                  </a:lnTo>
                  <a:lnTo>
                    <a:pt x="158854" y="1009465"/>
                  </a:lnTo>
                  <a:lnTo>
                    <a:pt x="189690" y="1040574"/>
                  </a:lnTo>
                  <a:lnTo>
                    <a:pt x="222743" y="1069597"/>
                  </a:lnTo>
                  <a:lnTo>
                    <a:pt x="257888" y="1096417"/>
                  </a:lnTo>
                  <a:lnTo>
                    <a:pt x="295001" y="1120914"/>
                  </a:lnTo>
                  <a:lnTo>
                    <a:pt x="333955" y="1142971"/>
                  </a:lnTo>
                  <a:lnTo>
                    <a:pt x="374626" y="1162470"/>
                  </a:lnTo>
                  <a:lnTo>
                    <a:pt x="416889" y="1179293"/>
                  </a:lnTo>
                  <a:lnTo>
                    <a:pt x="460619" y="1193322"/>
                  </a:lnTo>
                  <a:lnTo>
                    <a:pt x="505690" y="1204438"/>
                  </a:lnTo>
                  <a:lnTo>
                    <a:pt x="551977" y="1212525"/>
                  </a:lnTo>
                  <a:lnTo>
                    <a:pt x="599355" y="1217464"/>
                  </a:lnTo>
                  <a:lnTo>
                    <a:pt x="647700" y="1219136"/>
                  </a:lnTo>
                  <a:lnTo>
                    <a:pt x="696028" y="1217464"/>
                  </a:lnTo>
                  <a:lnTo>
                    <a:pt x="743393" y="1212525"/>
                  </a:lnTo>
                  <a:lnTo>
                    <a:pt x="789670" y="1204438"/>
                  </a:lnTo>
                  <a:lnTo>
                    <a:pt x="834734" y="1193322"/>
                  </a:lnTo>
                  <a:lnTo>
                    <a:pt x="878458" y="1179293"/>
                  </a:lnTo>
                  <a:lnTo>
                    <a:pt x="920718" y="1162470"/>
                  </a:lnTo>
                  <a:lnTo>
                    <a:pt x="961388" y="1142971"/>
                  </a:lnTo>
                  <a:lnTo>
                    <a:pt x="1000342" y="1120914"/>
                  </a:lnTo>
                  <a:lnTo>
                    <a:pt x="1037456" y="1096417"/>
                  </a:lnTo>
                  <a:lnTo>
                    <a:pt x="1072605" y="1069597"/>
                  </a:lnTo>
                  <a:lnTo>
                    <a:pt x="1105662" y="1040574"/>
                  </a:lnTo>
                  <a:lnTo>
                    <a:pt x="1136502" y="1009465"/>
                  </a:lnTo>
                  <a:lnTo>
                    <a:pt x="1165000" y="976387"/>
                  </a:lnTo>
                  <a:lnTo>
                    <a:pt x="1191030" y="941460"/>
                  </a:lnTo>
                  <a:lnTo>
                    <a:pt x="1214468" y="904800"/>
                  </a:lnTo>
                  <a:lnTo>
                    <a:pt x="1235187" y="866527"/>
                  </a:lnTo>
                  <a:lnTo>
                    <a:pt x="1253063" y="826757"/>
                  </a:lnTo>
                  <a:lnTo>
                    <a:pt x="1267970" y="785610"/>
                  </a:lnTo>
                  <a:lnTo>
                    <a:pt x="1279782" y="743202"/>
                  </a:lnTo>
                  <a:lnTo>
                    <a:pt x="1288375" y="699653"/>
                  </a:lnTo>
                  <a:lnTo>
                    <a:pt x="1293622" y="655079"/>
                  </a:lnTo>
                  <a:lnTo>
                    <a:pt x="1295400" y="609600"/>
                  </a:lnTo>
                  <a:lnTo>
                    <a:pt x="1293622" y="564104"/>
                  </a:lnTo>
                  <a:lnTo>
                    <a:pt x="1288375" y="519516"/>
                  </a:lnTo>
                  <a:lnTo>
                    <a:pt x="1279782" y="475955"/>
                  </a:lnTo>
                  <a:lnTo>
                    <a:pt x="1267970" y="433537"/>
                  </a:lnTo>
                  <a:lnTo>
                    <a:pt x="1253063" y="392382"/>
                  </a:lnTo>
                  <a:lnTo>
                    <a:pt x="1235187" y="352606"/>
                  </a:lnTo>
                  <a:lnTo>
                    <a:pt x="1214468" y="314327"/>
                  </a:lnTo>
                  <a:lnTo>
                    <a:pt x="1191030" y="277664"/>
                  </a:lnTo>
                  <a:lnTo>
                    <a:pt x="1165000" y="242734"/>
                  </a:lnTo>
                  <a:lnTo>
                    <a:pt x="1136502" y="209655"/>
                  </a:lnTo>
                  <a:lnTo>
                    <a:pt x="1105662" y="178546"/>
                  </a:lnTo>
                  <a:lnTo>
                    <a:pt x="1072605" y="149523"/>
                  </a:lnTo>
                  <a:lnTo>
                    <a:pt x="1037456" y="122704"/>
                  </a:lnTo>
                  <a:lnTo>
                    <a:pt x="1000342" y="98209"/>
                  </a:lnTo>
                  <a:lnTo>
                    <a:pt x="961388" y="76154"/>
                  </a:lnTo>
                  <a:lnTo>
                    <a:pt x="920718" y="56657"/>
                  </a:lnTo>
                  <a:lnTo>
                    <a:pt x="878458" y="39836"/>
                  </a:lnTo>
                  <a:lnTo>
                    <a:pt x="834734" y="25809"/>
                  </a:lnTo>
                  <a:lnTo>
                    <a:pt x="789670" y="14694"/>
                  </a:lnTo>
                  <a:lnTo>
                    <a:pt x="743393" y="6609"/>
                  </a:lnTo>
                  <a:lnTo>
                    <a:pt x="696028" y="1672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738875" y="4424426"/>
              <a:ext cx="1295400" cy="1219200"/>
            </a:xfrm>
            <a:custGeom>
              <a:avLst/>
              <a:gdLst/>
              <a:ahLst/>
              <a:cxnLst/>
              <a:rect l="l" t="t" r="r" b="b"/>
              <a:pathLst>
                <a:path w="1295400" h="1219200">
                  <a:moveTo>
                    <a:pt x="0" y="609600"/>
                  </a:moveTo>
                  <a:lnTo>
                    <a:pt x="1776" y="564104"/>
                  </a:lnTo>
                  <a:lnTo>
                    <a:pt x="7021" y="519516"/>
                  </a:lnTo>
                  <a:lnTo>
                    <a:pt x="15611" y="475955"/>
                  </a:lnTo>
                  <a:lnTo>
                    <a:pt x="27419" y="433537"/>
                  </a:lnTo>
                  <a:lnTo>
                    <a:pt x="42321" y="392382"/>
                  </a:lnTo>
                  <a:lnTo>
                    <a:pt x="60191" y="352606"/>
                  </a:lnTo>
                  <a:lnTo>
                    <a:pt x="80905" y="314327"/>
                  </a:lnTo>
                  <a:lnTo>
                    <a:pt x="104337" y="277664"/>
                  </a:lnTo>
                  <a:lnTo>
                    <a:pt x="130362" y="242734"/>
                  </a:lnTo>
                  <a:lnTo>
                    <a:pt x="158854" y="209655"/>
                  </a:lnTo>
                  <a:lnTo>
                    <a:pt x="189690" y="178546"/>
                  </a:lnTo>
                  <a:lnTo>
                    <a:pt x="222743" y="149523"/>
                  </a:lnTo>
                  <a:lnTo>
                    <a:pt x="257888" y="122704"/>
                  </a:lnTo>
                  <a:lnTo>
                    <a:pt x="295001" y="98209"/>
                  </a:lnTo>
                  <a:lnTo>
                    <a:pt x="333955" y="76154"/>
                  </a:lnTo>
                  <a:lnTo>
                    <a:pt x="374626" y="56657"/>
                  </a:lnTo>
                  <a:lnTo>
                    <a:pt x="416889" y="39836"/>
                  </a:lnTo>
                  <a:lnTo>
                    <a:pt x="460619" y="25809"/>
                  </a:lnTo>
                  <a:lnTo>
                    <a:pt x="505690" y="14694"/>
                  </a:lnTo>
                  <a:lnTo>
                    <a:pt x="551977" y="6609"/>
                  </a:lnTo>
                  <a:lnTo>
                    <a:pt x="599355" y="1672"/>
                  </a:lnTo>
                  <a:lnTo>
                    <a:pt x="647700" y="0"/>
                  </a:lnTo>
                  <a:lnTo>
                    <a:pt x="696028" y="1672"/>
                  </a:lnTo>
                  <a:lnTo>
                    <a:pt x="743393" y="6609"/>
                  </a:lnTo>
                  <a:lnTo>
                    <a:pt x="789670" y="14694"/>
                  </a:lnTo>
                  <a:lnTo>
                    <a:pt x="834734" y="25809"/>
                  </a:lnTo>
                  <a:lnTo>
                    <a:pt x="878458" y="39836"/>
                  </a:lnTo>
                  <a:lnTo>
                    <a:pt x="920718" y="56657"/>
                  </a:lnTo>
                  <a:lnTo>
                    <a:pt x="961388" y="76154"/>
                  </a:lnTo>
                  <a:lnTo>
                    <a:pt x="1000342" y="98209"/>
                  </a:lnTo>
                  <a:lnTo>
                    <a:pt x="1037456" y="122704"/>
                  </a:lnTo>
                  <a:lnTo>
                    <a:pt x="1072605" y="149523"/>
                  </a:lnTo>
                  <a:lnTo>
                    <a:pt x="1105662" y="178546"/>
                  </a:lnTo>
                  <a:lnTo>
                    <a:pt x="1136502" y="209655"/>
                  </a:lnTo>
                  <a:lnTo>
                    <a:pt x="1165000" y="242734"/>
                  </a:lnTo>
                  <a:lnTo>
                    <a:pt x="1191030" y="277664"/>
                  </a:lnTo>
                  <a:lnTo>
                    <a:pt x="1214468" y="314327"/>
                  </a:lnTo>
                  <a:lnTo>
                    <a:pt x="1235187" y="352606"/>
                  </a:lnTo>
                  <a:lnTo>
                    <a:pt x="1253063" y="392382"/>
                  </a:lnTo>
                  <a:lnTo>
                    <a:pt x="1267970" y="433537"/>
                  </a:lnTo>
                  <a:lnTo>
                    <a:pt x="1279782" y="475955"/>
                  </a:lnTo>
                  <a:lnTo>
                    <a:pt x="1288375" y="519516"/>
                  </a:lnTo>
                  <a:lnTo>
                    <a:pt x="1293622" y="564104"/>
                  </a:lnTo>
                  <a:lnTo>
                    <a:pt x="1295400" y="609600"/>
                  </a:lnTo>
                  <a:lnTo>
                    <a:pt x="1293622" y="655079"/>
                  </a:lnTo>
                  <a:lnTo>
                    <a:pt x="1288375" y="699653"/>
                  </a:lnTo>
                  <a:lnTo>
                    <a:pt x="1279782" y="743202"/>
                  </a:lnTo>
                  <a:lnTo>
                    <a:pt x="1267970" y="785610"/>
                  </a:lnTo>
                  <a:lnTo>
                    <a:pt x="1253063" y="826757"/>
                  </a:lnTo>
                  <a:lnTo>
                    <a:pt x="1235187" y="866527"/>
                  </a:lnTo>
                  <a:lnTo>
                    <a:pt x="1214468" y="904800"/>
                  </a:lnTo>
                  <a:lnTo>
                    <a:pt x="1191030" y="941460"/>
                  </a:lnTo>
                  <a:lnTo>
                    <a:pt x="1165000" y="976387"/>
                  </a:lnTo>
                  <a:lnTo>
                    <a:pt x="1136502" y="1009465"/>
                  </a:lnTo>
                  <a:lnTo>
                    <a:pt x="1105662" y="1040574"/>
                  </a:lnTo>
                  <a:lnTo>
                    <a:pt x="1072605" y="1069597"/>
                  </a:lnTo>
                  <a:lnTo>
                    <a:pt x="1037456" y="1096417"/>
                  </a:lnTo>
                  <a:lnTo>
                    <a:pt x="1000342" y="1120914"/>
                  </a:lnTo>
                  <a:lnTo>
                    <a:pt x="961388" y="1142971"/>
                  </a:lnTo>
                  <a:lnTo>
                    <a:pt x="920718" y="1162470"/>
                  </a:lnTo>
                  <a:lnTo>
                    <a:pt x="878458" y="1179293"/>
                  </a:lnTo>
                  <a:lnTo>
                    <a:pt x="834734" y="1193322"/>
                  </a:lnTo>
                  <a:lnTo>
                    <a:pt x="789670" y="1204438"/>
                  </a:lnTo>
                  <a:lnTo>
                    <a:pt x="743393" y="1212525"/>
                  </a:lnTo>
                  <a:lnTo>
                    <a:pt x="696028" y="1217464"/>
                  </a:lnTo>
                  <a:lnTo>
                    <a:pt x="647700" y="1219136"/>
                  </a:lnTo>
                  <a:lnTo>
                    <a:pt x="599355" y="1217464"/>
                  </a:lnTo>
                  <a:lnTo>
                    <a:pt x="551977" y="1212525"/>
                  </a:lnTo>
                  <a:lnTo>
                    <a:pt x="505690" y="1204438"/>
                  </a:lnTo>
                  <a:lnTo>
                    <a:pt x="460619" y="1193322"/>
                  </a:lnTo>
                  <a:lnTo>
                    <a:pt x="416889" y="1179293"/>
                  </a:lnTo>
                  <a:lnTo>
                    <a:pt x="374626" y="1162470"/>
                  </a:lnTo>
                  <a:lnTo>
                    <a:pt x="333955" y="1142971"/>
                  </a:lnTo>
                  <a:lnTo>
                    <a:pt x="295001" y="1120914"/>
                  </a:lnTo>
                  <a:lnTo>
                    <a:pt x="257888" y="1096417"/>
                  </a:lnTo>
                  <a:lnTo>
                    <a:pt x="222743" y="1069597"/>
                  </a:lnTo>
                  <a:lnTo>
                    <a:pt x="189690" y="1040574"/>
                  </a:lnTo>
                  <a:lnTo>
                    <a:pt x="158854" y="1009465"/>
                  </a:lnTo>
                  <a:lnTo>
                    <a:pt x="130362" y="976387"/>
                  </a:lnTo>
                  <a:lnTo>
                    <a:pt x="104337" y="941460"/>
                  </a:lnTo>
                  <a:lnTo>
                    <a:pt x="80905" y="904800"/>
                  </a:lnTo>
                  <a:lnTo>
                    <a:pt x="60191" y="866527"/>
                  </a:lnTo>
                  <a:lnTo>
                    <a:pt x="42321" y="826757"/>
                  </a:lnTo>
                  <a:lnTo>
                    <a:pt x="27419" y="785610"/>
                  </a:lnTo>
                  <a:lnTo>
                    <a:pt x="15611" y="743202"/>
                  </a:lnTo>
                  <a:lnTo>
                    <a:pt x="7021" y="699653"/>
                  </a:lnTo>
                  <a:lnTo>
                    <a:pt x="1776" y="655079"/>
                  </a:lnTo>
                  <a:lnTo>
                    <a:pt x="0" y="609600"/>
                  </a:lnTo>
                  <a:close/>
                </a:path>
              </a:pathLst>
            </a:custGeom>
            <a:ln w="9534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9383" y="4810183"/>
              <a:ext cx="142884" cy="1524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458" y="4943533"/>
              <a:ext cx="142884" cy="15240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1808" y="4638733"/>
              <a:ext cx="142884" cy="1524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58" y="5143558"/>
              <a:ext cx="142884" cy="1428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14600" y="3119500"/>
              <a:ext cx="4083050" cy="1618615"/>
            </a:xfrm>
            <a:custGeom>
              <a:avLst/>
              <a:gdLst/>
              <a:ahLst/>
              <a:cxnLst/>
              <a:rect l="l" t="t" r="r" b="b"/>
              <a:pathLst>
                <a:path w="4083050" h="1618614">
                  <a:moveTo>
                    <a:pt x="0" y="276225"/>
                  </a:moveTo>
                  <a:lnTo>
                    <a:pt x="3959860" y="1594993"/>
                  </a:lnTo>
                </a:path>
                <a:path w="4083050" h="1618614">
                  <a:moveTo>
                    <a:pt x="1666875" y="276225"/>
                  </a:moveTo>
                  <a:lnTo>
                    <a:pt x="1956053" y="1618488"/>
                  </a:lnTo>
                </a:path>
                <a:path w="4083050" h="1618614">
                  <a:moveTo>
                    <a:pt x="3524250" y="314325"/>
                  </a:moveTo>
                  <a:lnTo>
                    <a:pt x="4083050" y="1543177"/>
                  </a:lnTo>
                </a:path>
                <a:path w="4083050" h="1618614">
                  <a:moveTo>
                    <a:pt x="1933575" y="0"/>
                  </a:moveTo>
                  <a:lnTo>
                    <a:pt x="3078479" y="0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700900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466725" y="0"/>
                  </a:moveTo>
                  <a:lnTo>
                    <a:pt x="418997" y="2311"/>
                  </a:lnTo>
                  <a:lnTo>
                    <a:pt x="372650" y="9094"/>
                  </a:lnTo>
                  <a:lnTo>
                    <a:pt x="327918" y="20124"/>
                  </a:lnTo>
                  <a:lnTo>
                    <a:pt x="285035" y="35177"/>
                  </a:lnTo>
                  <a:lnTo>
                    <a:pt x="244236" y="54026"/>
                  </a:lnTo>
                  <a:lnTo>
                    <a:pt x="205754" y="76449"/>
                  </a:lnTo>
                  <a:lnTo>
                    <a:pt x="169825" y="102219"/>
                  </a:lnTo>
                  <a:lnTo>
                    <a:pt x="136683" y="131111"/>
                  </a:lnTo>
                  <a:lnTo>
                    <a:pt x="106562" y="162901"/>
                  </a:lnTo>
                  <a:lnTo>
                    <a:pt x="79697" y="197364"/>
                  </a:lnTo>
                  <a:lnTo>
                    <a:pt x="56322" y="234275"/>
                  </a:lnTo>
                  <a:lnTo>
                    <a:pt x="36671" y="273409"/>
                  </a:lnTo>
                  <a:lnTo>
                    <a:pt x="20979" y="314540"/>
                  </a:lnTo>
                  <a:lnTo>
                    <a:pt x="9480" y="357445"/>
                  </a:lnTo>
                  <a:lnTo>
                    <a:pt x="2409" y="401898"/>
                  </a:lnTo>
                  <a:lnTo>
                    <a:pt x="0" y="447675"/>
                  </a:lnTo>
                  <a:lnTo>
                    <a:pt x="2409" y="493430"/>
                  </a:lnTo>
                  <a:lnTo>
                    <a:pt x="9480" y="537867"/>
                  </a:lnTo>
                  <a:lnTo>
                    <a:pt x="20979" y="580761"/>
                  </a:lnTo>
                  <a:lnTo>
                    <a:pt x="36671" y="621887"/>
                  </a:lnTo>
                  <a:lnTo>
                    <a:pt x="56322" y="661018"/>
                  </a:lnTo>
                  <a:lnTo>
                    <a:pt x="79697" y="697929"/>
                  </a:lnTo>
                  <a:lnTo>
                    <a:pt x="106562" y="732395"/>
                  </a:lnTo>
                  <a:lnTo>
                    <a:pt x="136683" y="764190"/>
                  </a:lnTo>
                  <a:lnTo>
                    <a:pt x="169825" y="793089"/>
                  </a:lnTo>
                  <a:lnTo>
                    <a:pt x="205754" y="818867"/>
                  </a:lnTo>
                  <a:lnTo>
                    <a:pt x="244236" y="841297"/>
                  </a:lnTo>
                  <a:lnTo>
                    <a:pt x="285035" y="860155"/>
                  </a:lnTo>
                  <a:lnTo>
                    <a:pt x="327918" y="875214"/>
                  </a:lnTo>
                  <a:lnTo>
                    <a:pt x="372650" y="886250"/>
                  </a:lnTo>
                  <a:lnTo>
                    <a:pt x="418997" y="893037"/>
                  </a:lnTo>
                  <a:lnTo>
                    <a:pt x="466725" y="895350"/>
                  </a:lnTo>
                  <a:lnTo>
                    <a:pt x="514431" y="893037"/>
                  </a:lnTo>
                  <a:lnTo>
                    <a:pt x="560762" y="886250"/>
                  </a:lnTo>
                  <a:lnTo>
                    <a:pt x="605484" y="875214"/>
                  </a:lnTo>
                  <a:lnTo>
                    <a:pt x="648360" y="860155"/>
                  </a:lnTo>
                  <a:lnTo>
                    <a:pt x="689157" y="841297"/>
                  </a:lnTo>
                  <a:lnTo>
                    <a:pt x="727639" y="818867"/>
                  </a:lnTo>
                  <a:lnTo>
                    <a:pt x="763571" y="793089"/>
                  </a:lnTo>
                  <a:lnTo>
                    <a:pt x="796718" y="764190"/>
                  </a:lnTo>
                  <a:lnTo>
                    <a:pt x="826846" y="732395"/>
                  </a:lnTo>
                  <a:lnTo>
                    <a:pt x="853719" y="697929"/>
                  </a:lnTo>
                  <a:lnTo>
                    <a:pt x="877102" y="661018"/>
                  </a:lnTo>
                  <a:lnTo>
                    <a:pt x="896760" y="621887"/>
                  </a:lnTo>
                  <a:lnTo>
                    <a:pt x="912459" y="580761"/>
                  </a:lnTo>
                  <a:lnTo>
                    <a:pt x="923964" y="537867"/>
                  </a:lnTo>
                  <a:lnTo>
                    <a:pt x="931039" y="493430"/>
                  </a:lnTo>
                  <a:lnTo>
                    <a:pt x="933450" y="447675"/>
                  </a:lnTo>
                  <a:lnTo>
                    <a:pt x="931039" y="401898"/>
                  </a:lnTo>
                  <a:lnTo>
                    <a:pt x="923964" y="357445"/>
                  </a:lnTo>
                  <a:lnTo>
                    <a:pt x="912459" y="314540"/>
                  </a:lnTo>
                  <a:lnTo>
                    <a:pt x="896760" y="273409"/>
                  </a:lnTo>
                  <a:lnTo>
                    <a:pt x="877102" y="234275"/>
                  </a:lnTo>
                  <a:lnTo>
                    <a:pt x="853719" y="197364"/>
                  </a:lnTo>
                  <a:lnTo>
                    <a:pt x="826846" y="162901"/>
                  </a:lnTo>
                  <a:lnTo>
                    <a:pt x="796718" y="131111"/>
                  </a:lnTo>
                  <a:lnTo>
                    <a:pt x="763571" y="102219"/>
                  </a:lnTo>
                  <a:lnTo>
                    <a:pt x="727639" y="76449"/>
                  </a:lnTo>
                  <a:lnTo>
                    <a:pt x="689157" y="54026"/>
                  </a:lnTo>
                  <a:lnTo>
                    <a:pt x="648360" y="35177"/>
                  </a:lnTo>
                  <a:lnTo>
                    <a:pt x="605484" y="20124"/>
                  </a:lnTo>
                  <a:lnTo>
                    <a:pt x="560762" y="9094"/>
                  </a:lnTo>
                  <a:lnTo>
                    <a:pt x="514431" y="2311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700900" y="2662300"/>
              <a:ext cx="933450" cy="895350"/>
            </a:xfrm>
            <a:custGeom>
              <a:avLst/>
              <a:gdLst/>
              <a:ahLst/>
              <a:cxnLst/>
              <a:rect l="l" t="t" r="r" b="b"/>
              <a:pathLst>
                <a:path w="933450" h="895350">
                  <a:moveTo>
                    <a:pt x="0" y="447675"/>
                  </a:moveTo>
                  <a:lnTo>
                    <a:pt x="2409" y="401898"/>
                  </a:lnTo>
                  <a:lnTo>
                    <a:pt x="9480" y="357445"/>
                  </a:lnTo>
                  <a:lnTo>
                    <a:pt x="20979" y="314540"/>
                  </a:lnTo>
                  <a:lnTo>
                    <a:pt x="36671" y="273409"/>
                  </a:lnTo>
                  <a:lnTo>
                    <a:pt x="56322" y="234275"/>
                  </a:lnTo>
                  <a:lnTo>
                    <a:pt x="79697" y="197364"/>
                  </a:lnTo>
                  <a:lnTo>
                    <a:pt x="106562" y="162901"/>
                  </a:lnTo>
                  <a:lnTo>
                    <a:pt x="136683" y="131111"/>
                  </a:lnTo>
                  <a:lnTo>
                    <a:pt x="169825" y="102219"/>
                  </a:lnTo>
                  <a:lnTo>
                    <a:pt x="205754" y="76449"/>
                  </a:lnTo>
                  <a:lnTo>
                    <a:pt x="244236" y="54026"/>
                  </a:lnTo>
                  <a:lnTo>
                    <a:pt x="285035" y="35177"/>
                  </a:lnTo>
                  <a:lnTo>
                    <a:pt x="327918" y="20124"/>
                  </a:lnTo>
                  <a:lnTo>
                    <a:pt x="372650" y="9094"/>
                  </a:lnTo>
                  <a:lnTo>
                    <a:pt x="418997" y="2311"/>
                  </a:lnTo>
                  <a:lnTo>
                    <a:pt x="466725" y="0"/>
                  </a:lnTo>
                  <a:lnTo>
                    <a:pt x="514431" y="2311"/>
                  </a:lnTo>
                  <a:lnTo>
                    <a:pt x="560762" y="9094"/>
                  </a:lnTo>
                  <a:lnTo>
                    <a:pt x="605484" y="20124"/>
                  </a:lnTo>
                  <a:lnTo>
                    <a:pt x="648360" y="35177"/>
                  </a:lnTo>
                  <a:lnTo>
                    <a:pt x="689157" y="54026"/>
                  </a:lnTo>
                  <a:lnTo>
                    <a:pt x="727639" y="76449"/>
                  </a:lnTo>
                  <a:lnTo>
                    <a:pt x="763571" y="102219"/>
                  </a:lnTo>
                  <a:lnTo>
                    <a:pt x="796718" y="131111"/>
                  </a:lnTo>
                  <a:lnTo>
                    <a:pt x="826846" y="162901"/>
                  </a:lnTo>
                  <a:lnTo>
                    <a:pt x="853719" y="197364"/>
                  </a:lnTo>
                  <a:lnTo>
                    <a:pt x="877102" y="234275"/>
                  </a:lnTo>
                  <a:lnTo>
                    <a:pt x="896760" y="273409"/>
                  </a:lnTo>
                  <a:lnTo>
                    <a:pt x="912459" y="314540"/>
                  </a:lnTo>
                  <a:lnTo>
                    <a:pt x="923964" y="357445"/>
                  </a:lnTo>
                  <a:lnTo>
                    <a:pt x="931039" y="401898"/>
                  </a:lnTo>
                  <a:lnTo>
                    <a:pt x="933450" y="447675"/>
                  </a:lnTo>
                  <a:lnTo>
                    <a:pt x="931039" y="493430"/>
                  </a:lnTo>
                  <a:lnTo>
                    <a:pt x="923964" y="537867"/>
                  </a:lnTo>
                  <a:lnTo>
                    <a:pt x="912459" y="580761"/>
                  </a:lnTo>
                  <a:lnTo>
                    <a:pt x="896760" y="621887"/>
                  </a:lnTo>
                  <a:lnTo>
                    <a:pt x="877102" y="661018"/>
                  </a:lnTo>
                  <a:lnTo>
                    <a:pt x="853719" y="697929"/>
                  </a:lnTo>
                  <a:lnTo>
                    <a:pt x="826846" y="732395"/>
                  </a:lnTo>
                  <a:lnTo>
                    <a:pt x="796718" y="764190"/>
                  </a:lnTo>
                  <a:lnTo>
                    <a:pt x="763571" y="793089"/>
                  </a:lnTo>
                  <a:lnTo>
                    <a:pt x="727639" y="818867"/>
                  </a:lnTo>
                  <a:lnTo>
                    <a:pt x="689157" y="841297"/>
                  </a:lnTo>
                  <a:lnTo>
                    <a:pt x="648360" y="860155"/>
                  </a:lnTo>
                  <a:lnTo>
                    <a:pt x="605484" y="875214"/>
                  </a:lnTo>
                  <a:lnTo>
                    <a:pt x="560762" y="886250"/>
                  </a:lnTo>
                  <a:lnTo>
                    <a:pt x="514431" y="893037"/>
                  </a:lnTo>
                  <a:lnTo>
                    <a:pt x="466725" y="895350"/>
                  </a:lnTo>
                  <a:lnTo>
                    <a:pt x="418997" y="893037"/>
                  </a:lnTo>
                  <a:lnTo>
                    <a:pt x="372650" y="886250"/>
                  </a:lnTo>
                  <a:lnTo>
                    <a:pt x="327918" y="875214"/>
                  </a:lnTo>
                  <a:lnTo>
                    <a:pt x="285035" y="860155"/>
                  </a:lnTo>
                  <a:lnTo>
                    <a:pt x="244236" y="841297"/>
                  </a:lnTo>
                  <a:lnTo>
                    <a:pt x="205754" y="818867"/>
                  </a:lnTo>
                  <a:lnTo>
                    <a:pt x="169825" y="793089"/>
                  </a:lnTo>
                  <a:lnTo>
                    <a:pt x="136683" y="764190"/>
                  </a:lnTo>
                  <a:lnTo>
                    <a:pt x="106562" y="732395"/>
                  </a:lnTo>
                  <a:lnTo>
                    <a:pt x="79697" y="697929"/>
                  </a:lnTo>
                  <a:lnTo>
                    <a:pt x="56322" y="661018"/>
                  </a:lnTo>
                  <a:lnTo>
                    <a:pt x="36671" y="621887"/>
                  </a:lnTo>
                  <a:lnTo>
                    <a:pt x="20979" y="580761"/>
                  </a:lnTo>
                  <a:lnTo>
                    <a:pt x="9480" y="537867"/>
                  </a:lnTo>
                  <a:lnTo>
                    <a:pt x="2409" y="493430"/>
                  </a:lnTo>
                  <a:lnTo>
                    <a:pt x="0" y="447675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58" y="2914708"/>
              <a:ext cx="85734" cy="1047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2383" y="2867083"/>
              <a:ext cx="85734" cy="1047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3308" y="2971858"/>
              <a:ext cx="85734" cy="1047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5733" y="3124258"/>
              <a:ext cx="85734" cy="1047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7608" y="3181408"/>
              <a:ext cx="85734" cy="10478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262501" y="3252850"/>
              <a:ext cx="3459479" cy="1571625"/>
            </a:xfrm>
            <a:custGeom>
              <a:avLst/>
              <a:gdLst/>
              <a:ahLst/>
              <a:cxnLst/>
              <a:rect l="l" t="t" r="r" b="b"/>
              <a:pathLst>
                <a:path w="3459479" h="1571625">
                  <a:moveTo>
                    <a:pt x="2577338" y="0"/>
                  </a:moveTo>
                  <a:lnTo>
                    <a:pt x="0" y="1534668"/>
                  </a:lnTo>
                </a:path>
                <a:path w="3459479" h="1571625">
                  <a:moveTo>
                    <a:pt x="2990850" y="142875"/>
                  </a:moveTo>
                  <a:lnTo>
                    <a:pt x="3459226" y="1571117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529700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466725" y="0"/>
                  </a:moveTo>
                  <a:lnTo>
                    <a:pt x="418997" y="2334"/>
                  </a:lnTo>
                  <a:lnTo>
                    <a:pt x="372650" y="9186"/>
                  </a:lnTo>
                  <a:lnTo>
                    <a:pt x="327918" y="20329"/>
                  </a:lnTo>
                  <a:lnTo>
                    <a:pt x="285035" y="35536"/>
                  </a:lnTo>
                  <a:lnTo>
                    <a:pt x="244236" y="54579"/>
                  </a:lnTo>
                  <a:lnTo>
                    <a:pt x="205754" y="77232"/>
                  </a:lnTo>
                  <a:lnTo>
                    <a:pt x="169825" y="103268"/>
                  </a:lnTo>
                  <a:lnTo>
                    <a:pt x="136683" y="132460"/>
                  </a:lnTo>
                  <a:lnTo>
                    <a:pt x="106562" y="164581"/>
                  </a:lnTo>
                  <a:lnTo>
                    <a:pt x="79697" y="199404"/>
                  </a:lnTo>
                  <a:lnTo>
                    <a:pt x="56322" y="236702"/>
                  </a:lnTo>
                  <a:lnTo>
                    <a:pt x="36671" y="276248"/>
                  </a:lnTo>
                  <a:lnTo>
                    <a:pt x="20979" y="317815"/>
                  </a:lnTo>
                  <a:lnTo>
                    <a:pt x="9480" y="361177"/>
                  </a:lnTo>
                  <a:lnTo>
                    <a:pt x="2409" y="406105"/>
                  </a:lnTo>
                  <a:lnTo>
                    <a:pt x="0" y="452374"/>
                  </a:lnTo>
                  <a:lnTo>
                    <a:pt x="2409" y="498643"/>
                  </a:lnTo>
                  <a:lnTo>
                    <a:pt x="9480" y="543576"/>
                  </a:lnTo>
                  <a:lnTo>
                    <a:pt x="20979" y="586943"/>
                  </a:lnTo>
                  <a:lnTo>
                    <a:pt x="36671" y="628519"/>
                  </a:lnTo>
                  <a:lnTo>
                    <a:pt x="56322" y="668074"/>
                  </a:lnTo>
                  <a:lnTo>
                    <a:pt x="79697" y="705383"/>
                  </a:lnTo>
                  <a:lnTo>
                    <a:pt x="106562" y="740217"/>
                  </a:lnTo>
                  <a:lnTo>
                    <a:pt x="136683" y="772350"/>
                  </a:lnTo>
                  <a:lnTo>
                    <a:pt x="169825" y="801554"/>
                  </a:lnTo>
                  <a:lnTo>
                    <a:pt x="205754" y="827601"/>
                  </a:lnTo>
                  <a:lnTo>
                    <a:pt x="244236" y="850265"/>
                  </a:lnTo>
                  <a:lnTo>
                    <a:pt x="285035" y="869318"/>
                  </a:lnTo>
                  <a:lnTo>
                    <a:pt x="327918" y="884533"/>
                  </a:lnTo>
                  <a:lnTo>
                    <a:pt x="372650" y="895682"/>
                  </a:lnTo>
                  <a:lnTo>
                    <a:pt x="418997" y="902539"/>
                  </a:lnTo>
                  <a:lnTo>
                    <a:pt x="466725" y="904875"/>
                  </a:lnTo>
                  <a:lnTo>
                    <a:pt x="514431" y="902539"/>
                  </a:lnTo>
                  <a:lnTo>
                    <a:pt x="560762" y="895682"/>
                  </a:lnTo>
                  <a:lnTo>
                    <a:pt x="605484" y="884533"/>
                  </a:lnTo>
                  <a:lnTo>
                    <a:pt x="648360" y="869318"/>
                  </a:lnTo>
                  <a:lnTo>
                    <a:pt x="689157" y="850265"/>
                  </a:lnTo>
                  <a:lnTo>
                    <a:pt x="727639" y="827601"/>
                  </a:lnTo>
                  <a:lnTo>
                    <a:pt x="763571" y="801554"/>
                  </a:lnTo>
                  <a:lnTo>
                    <a:pt x="796718" y="772350"/>
                  </a:lnTo>
                  <a:lnTo>
                    <a:pt x="826846" y="740217"/>
                  </a:lnTo>
                  <a:lnTo>
                    <a:pt x="853719" y="705383"/>
                  </a:lnTo>
                  <a:lnTo>
                    <a:pt x="877102" y="668074"/>
                  </a:lnTo>
                  <a:lnTo>
                    <a:pt x="896760" y="628519"/>
                  </a:lnTo>
                  <a:lnTo>
                    <a:pt x="912459" y="586943"/>
                  </a:lnTo>
                  <a:lnTo>
                    <a:pt x="923964" y="543576"/>
                  </a:lnTo>
                  <a:lnTo>
                    <a:pt x="931039" y="498643"/>
                  </a:lnTo>
                  <a:lnTo>
                    <a:pt x="933450" y="452374"/>
                  </a:lnTo>
                  <a:lnTo>
                    <a:pt x="931039" y="406105"/>
                  </a:lnTo>
                  <a:lnTo>
                    <a:pt x="923964" y="361177"/>
                  </a:lnTo>
                  <a:lnTo>
                    <a:pt x="912459" y="317815"/>
                  </a:lnTo>
                  <a:lnTo>
                    <a:pt x="896760" y="276248"/>
                  </a:lnTo>
                  <a:lnTo>
                    <a:pt x="877102" y="236702"/>
                  </a:lnTo>
                  <a:lnTo>
                    <a:pt x="853719" y="199404"/>
                  </a:lnTo>
                  <a:lnTo>
                    <a:pt x="826846" y="164581"/>
                  </a:lnTo>
                  <a:lnTo>
                    <a:pt x="796718" y="132460"/>
                  </a:lnTo>
                  <a:lnTo>
                    <a:pt x="763571" y="103268"/>
                  </a:lnTo>
                  <a:lnTo>
                    <a:pt x="727639" y="77232"/>
                  </a:lnTo>
                  <a:lnTo>
                    <a:pt x="689157" y="54579"/>
                  </a:lnTo>
                  <a:lnTo>
                    <a:pt x="648360" y="35536"/>
                  </a:lnTo>
                  <a:lnTo>
                    <a:pt x="605484" y="20329"/>
                  </a:lnTo>
                  <a:lnTo>
                    <a:pt x="560762" y="9186"/>
                  </a:lnTo>
                  <a:lnTo>
                    <a:pt x="514431" y="233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529700" y="2652775"/>
              <a:ext cx="933450" cy="904875"/>
            </a:xfrm>
            <a:custGeom>
              <a:avLst/>
              <a:gdLst/>
              <a:ahLst/>
              <a:cxnLst/>
              <a:rect l="l" t="t" r="r" b="b"/>
              <a:pathLst>
                <a:path w="933450" h="904875">
                  <a:moveTo>
                    <a:pt x="0" y="452374"/>
                  </a:moveTo>
                  <a:lnTo>
                    <a:pt x="2409" y="406105"/>
                  </a:lnTo>
                  <a:lnTo>
                    <a:pt x="9480" y="361177"/>
                  </a:lnTo>
                  <a:lnTo>
                    <a:pt x="20979" y="317815"/>
                  </a:lnTo>
                  <a:lnTo>
                    <a:pt x="36671" y="276248"/>
                  </a:lnTo>
                  <a:lnTo>
                    <a:pt x="56322" y="236702"/>
                  </a:lnTo>
                  <a:lnTo>
                    <a:pt x="79697" y="199404"/>
                  </a:lnTo>
                  <a:lnTo>
                    <a:pt x="106562" y="164581"/>
                  </a:lnTo>
                  <a:lnTo>
                    <a:pt x="136683" y="132460"/>
                  </a:lnTo>
                  <a:lnTo>
                    <a:pt x="169825" y="103268"/>
                  </a:lnTo>
                  <a:lnTo>
                    <a:pt x="205754" y="77232"/>
                  </a:lnTo>
                  <a:lnTo>
                    <a:pt x="244236" y="54579"/>
                  </a:lnTo>
                  <a:lnTo>
                    <a:pt x="285035" y="35536"/>
                  </a:lnTo>
                  <a:lnTo>
                    <a:pt x="327918" y="20329"/>
                  </a:lnTo>
                  <a:lnTo>
                    <a:pt x="372650" y="9186"/>
                  </a:lnTo>
                  <a:lnTo>
                    <a:pt x="418997" y="2334"/>
                  </a:lnTo>
                  <a:lnTo>
                    <a:pt x="466725" y="0"/>
                  </a:lnTo>
                  <a:lnTo>
                    <a:pt x="514431" y="2334"/>
                  </a:lnTo>
                  <a:lnTo>
                    <a:pt x="560762" y="9186"/>
                  </a:lnTo>
                  <a:lnTo>
                    <a:pt x="605484" y="20329"/>
                  </a:lnTo>
                  <a:lnTo>
                    <a:pt x="648360" y="35536"/>
                  </a:lnTo>
                  <a:lnTo>
                    <a:pt x="689157" y="54579"/>
                  </a:lnTo>
                  <a:lnTo>
                    <a:pt x="727639" y="77232"/>
                  </a:lnTo>
                  <a:lnTo>
                    <a:pt x="763571" y="103268"/>
                  </a:lnTo>
                  <a:lnTo>
                    <a:pt x="796718" y="132460"/>
                  </a:lnTo>
                  <a:lnTo>
                    <a:pt x="826846" y="164581"/>
                  </a:lnTo>
                  <a:lnTo>
                    <a:pt x="853719" y="199404"/>
                  </a:lnTo>
                  <a:lnTo>
                    <a:pt x="877102" y="236702"/>
                  </a:lnTo>
                  <a:lnTo>
                    <a:pt x="896760" y="276248"/>
                  </a:lnTo>
                  <a:lnTo>
                    <a:pt x="912459" y="317815"/>
                  </a:lnTo>
                  <a:lnTo>
                    <a:pt x="923964" y="361177"/>
                  </a:lnTo>
                  <a:lnTo>
                    <a:pt x="931039" y="406105"/>
                  </a:lnTo>
                  <a:lnTo>
                    <a:pt x="933450" y="452374"/>
                  </a:lnTo>
                  <a:lnTo>
                    <a:pt x="931039" y="498643"/>
                  </a:lnTo>
                  <a:lnTo>
                    <a:pt x="923964" y="543576"/>
                  </a:lnTo>
                  <a:lnTo>
                    <a:pt x="912459" y="586943"/>
                  </a:lnTo>
                  <a:lnTo>
                    <a:pt x="896760" y="628519"/>
                  </a:lnTo>
                  <a:lnTo>
                    <a:pt x="877102" y="668074"/>
                  </a:lnTo>
                  <a:lnTo>
                    <a:pt x="853719" y="705383"/>
                  </a:lnTo>
                  <a:lnTo>
                    <a:pt x="826846" y="740217"/>
                  </a:lnTo>
                  <a:lnTo>
                    <a:pt x="796718" y="772350"/>
                  </a:lnTo>
                  <a:lnTo>
                    <a:pt x="763571" y="801554"/>
                  </a:lnTo>
                  <a:lnTo>
                    <a:pt x="727639" y="827601"/>
                  </a:lnTo>
                  <a:lnTo>
                    <a:pt x="689157" y="850265"/>
                  </a:lnTo>
                  <a:lnTo>
                    <a:pt x="648360" y="869318"/>
                  </a:lnTo>
                  <a:lnTo>
                    <a:pt x="605484" y="884533"/>
                  </a:lnTo>
                  <a:lnTo>
                    <a:pt x="560762" y="895682"/>
                  </a:lnTo>
                  <a:lnTo>
                    <a:pt x="514431" y="902539"/>
                  </a:lnTo>
                  <a:lnTo>
                    <a:pt x="466725" y="904875"/>
                  </a:lnTo>
                  <a:lnTo>
                    <a:pt x="418997" y="902539"/>
                  </a:lnTo>
                  <a:lnTo>
                    <a:pt x="372650" y="895682"/>
                  </a:lnTo>
                  <a:lnTo>
                    <a:pt x="327918" y="884533"/>
                  </a:lnTo>
                  <a:lnTo>
                    <a:pt x="285035" y="869318"/>
                  </a:lnTo>
                  <a:lnTo>
                    <a:pt x="244236" y="850265"/>
                  </a:lnTo>
                  <a:lnTo>
                    <a:pt x="205754" y="827601"/>
                  </a:lnTo>
                  <a:lnTo>
                    <a:pt x="169825" y="801554"/>
                  </a:lnTo>
                  <a:lnTo>
                    <a:pt x="136683" y="772350"/>
                  </a:lnTo>
                  <a:lnTo>
                    <a:pt x="106562" y="740217"/>
                  </a:lnTo>
                  <a:lnTo>
                    <a:pt x="79697" y="705383"/>
                  </a:lnTo>
                  <a:lnTo>
                    <a:pt x="56322" y="668074"/>
                  </a:lnTo>
                  <a:lnTo>
                    <a:pt x="36671" y="628519"/>
                  </a:lnTo>
                  <a:lnTo>
                    <a:pt x="20979" y="586943"/>
                  </a:lnTo>
                  <a:lnTo>
                    <a:pt x="9480" y="543576"/>
                  </a:lnTo>
                  <a:lnTo>
                    <a:pt x="2409" y="498643"/>
                  </a:lnTo>
                  <a:lnTo>
                    <a:pt x="0" y="452374"/>
                  </a:lnTo>
                  <a:close/>
                </a:path>
              </a:pathLst>
            </a:custGeom>
            <a:ln w="953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58" y="2914708"/>
              <a:ext cx="85734" cy="952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1183" y="2867083"/>
              <a:ext cx="85734" cy="10478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2108" y="2971858"/>
              <a:ext cx="85734" cy="1047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533" y="3114733"/>
              <a:ext cx="85734" cy="10478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6408" y="3171883"/>
              <a:ext cx="85734" cy="10478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729725" y="3376675"/>
              <a:ext cx="96520" cy="1264285"/>
            </a:xfrm>
            <a:custGeom>
              <a:avLst/>
              <a:gdLst/>
              <a:ahLst/>
              <a:cxnLst/>
              <a:rect l="l" t="t" r="r" b="b"/>
              <a:pathLst>
                <a:path w="96520" h="1264285">
                  <a:moveTo>
                    <a:pt x="96139" y="0"/>
                  </a:moveTo>
                  <a:lnTo>
                    <a:pt x="0" y="1264031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8283" y="4743508"/>
              <a:ext cx="142884" cy="15240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00900" y="3386200"/>
              <a:ext cx="2265045" cy="1363980"/>
            </a:xfrm>
            <a:custGeom>
              <a:avLst/>
              <a:gdLst/>
              <a:ahLst/>
              <a:cxnLst/>
              <a:rect l="l" t="t" r="r" b="b"/>
              <a:pathLst>
                <a:path w="2265045" h="1363979">
                  <a:moveTo>
                    <a:pt x="2264537" y="0"/>
                  </a:moveTo>
                  <a:lnTo>
                    <a:pt x="0" y="1363726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5308" y="4924483"/>
              <a:ext cx="142884" cy="1428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853300" y="3176650"/>
              <a:ext cx="1879600" cy="1729105"/>
            </a:xfrm>
            <a:custGeom>
              <a:avLst/>
              <a:gdLst/>
              <a:ahLst/>
              <a:cxnLst/>
              <a:rect l="l" t="t" r="r" b="b"/>
              <a:pathLst>
                <a:path w="1879600" h="1729104">
                  <a:moveTo>
                    <a:pt x="1879600" y="0"/>
                  </a:moveTo>
                  <a:lnTo>
                    <a:pt x="0" y="1729105"/>
                  </a:lnTo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6" name="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44025" y="5972174"/>
            <a:ext cx="2733675" cy="8858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32" y="567372"/>
            <a:ext cx="432816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45"/>
              <a:t>Effekter</a:t>
            </a:r>
            <a:r>
              <a:rPr dirty="0" spc="-125"/>
              <a:t> </a:t>
            </a:r>
            <a:r>
              <a:rPr dirty="0" spc="10"/>
              <a:t>laget/jaget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732" y="1948497"/>
            <a:ext cx="9244965" cy="365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729" indent="-24066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10" i="1">
                <a:latin typeface="Calibri"/>
                <a:cs typeface="Calibri"/>
              </a:rPr>
              <a:t>Bättre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möjlighet</a:t>
            </a:r>
            <a:r>
              <a:rPr dirty="0" sz="2400" spc="220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till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individuell</a:t>
            </a:r>
            <a:r>
              <a:rPr dirty="0" sz="2400" spc="33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utveckling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0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i="1">
                <a:latin typeface="Calibri"/>
                <a:cs typeface="Calibri"/>
              </a:rPr>
              <a:t>Nya</a:t>
            </a:r>
            <a:r>
              <a:rPr dirty="0" sz="2400" spc="20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grupperingar</a:t>
            </a:r>
            <a:r>
              <a:rPr dirty="0" sz="2400" spc="295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bildas</a:t>
            </a:r>
            <a:r>
              <a:rPr dirty="0" sz="2400" spc="18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via</a:t>
            </a:r>
            <a:r>
              <a:rPr dirty="0" sz="2400" spc="20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gemensamma</a:t>
            </a:r>
            <a:r>
              <a:rPr dirty="0" sz="2400" spc="254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intresse-</a:t>
            </a:r>
            <a:r>
              <a:rPr dirty="0" sz="2400" spc="15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och</a:t>
            </a:r>
            <a:r>
              <a:rPr dirty="0" sz="2400" spc="100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ansvarsområden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0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20" i="1">
                <a:latin typeface="Calibri"/>
                <a:cs typeface="Calibri"/>
              </a:rPr>
              <a:t>Mer</a:t>
            </a:r>
            <a:r>
              <a:rPr dirty="0" sz="2400" spc="4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autonoma</a:t>
            </a:r>
            <a:r>
              <a:rPr dirty="0" sz="2400" spc="16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och</a:t>
            </a:r>
            <a:r>
              <a:rPr dirty="0" sz="2400" spc="10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ansvarstagande</a:t>
            </a:r>
            <a:r>
              <a:rPr dirty="0" sz="2400" spc="25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arbetslag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0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15" i="1">
                <a:latin typeface="Calibri"/>
                <a:cs typeface="Calibri"/>
              </a:rPr>
              <a:t>Bekräftelse</a:t>
            </a:r>
            <a:r>
              <a:rPr dirty="0" sz="2400" spc="3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för</a:t>
            </a:r>
            <a:r>
              <a:rPr dirty="0" sz="2400" spc="60" i="1">
                <a:latin typeface="Calibri"/>
                <a:cs typeface="Calibri"/>
              </a:rPr>
              <a:t> </a:t>
            </a:r>
            <a:r>
              <a:rPr dirty="0" sz="2400" spc="-35" i="1">
                <a:latin typeface="Calibri"/>
                <a:cs typeface="Calibri"/>
              </a:rPr>
              <a:t>egenskaper</a:t>
            </a:r>
            <a:r>
              <a:rPr dirty="0" sz="2400" spc="21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eller</a:t>
            </a:r>
            <a:r>
              <a:rPr dirty="0" sz="2400" spc="6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prestationer</a:t>
            </a:r>
            <a:r>
              <a:rPr dirty="0" sz="2400" spc="13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som</a:t>
            </a:r>
            <a:r>
              <a:rPr dirty="0" sz="2400" spc="110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delvis</a:t>
            </a:r>
            <a:r>
              <a:rPr dirty="0" sz="2400" spc="100" i="1">
                <a:latin typeface="Calibri"/>
                <a:cs typeface="Calibri"/>
              </a:rPr>
              <a:t> </a:t>
            </a:r>
            <a:r>
              <a:rPr dirty="0" sz="2400" spc="-30" i="1">
                <a:latin typeface="Calibri"/>
                <a:cs typeface="Calibri"/>
              </a:rPr>
              <a:t>ligger</a:t>
            </a:r>
            <a:r>
              <a:rPr dirty="0" sz="2400" spc="21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utanför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75"/>
              </a:spcBef>
            </a:pPr>
            <a:r>
              <a:rPr dirty="0" sz="2400" spc="-20" i="1">
                <a:latin typeface="Calibri"/>
                <a:cs typeface="Calibri"/>
              </a:rPr>
              <a:t>traditionella</a:t>
            </a:r>
            <a:r>
              <a:rPr dirty="0" sz="2400" spc="229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brandmannauppgifter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dirty="0" sz="2400" spc="-5">
                <a:latin typeface="Calibri"/>
                <a:cs typeface="Calibri"/>
              </a:rPr>
              <a:t>Fler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möten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utanför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brandstationen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7740" y="858930"/>
            <a:ext cx="3196194" cy="11865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4025" y="5972174"/>
            <a:ext cx="2733675" cy="8858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 Mood</dc:creator>
  <dc:title>PowerPoint-presentation</dc:title>
  <dcterms:created xsi:type="dcterms:W3CDTF">2021-10-20T14:03:24Z</dcterms:created>
  <dcterms:modified xsi:type="dcterms:W3CDTF">2021-10-20T14:03:24Z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2021-10-20T00:00:00Z</vt:filetime>
  </property>
</Properties>
</file>