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
  </p:notesMasterIdLst>
  <p:sldIdLst>
    <p:sldId id="256" r:id="rId2"/>
    <p:sldId id="259" r:id="rId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snapToObjects="1">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8598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517904" y="1517904"/>
            <a:ext cx="9144000" cy="2798064"/>
          </a:xfrm>
          <a:prstGeom prst="rect">
            <a:avLst/>
          </a:prstGeom>
          <a:noFill/>
          <a:ln>
            <a:noFill/>
          </a:ln>
        </p:spPr>
        <p:txBody>
          <a:bodyPr spcFirstLastPara="1" wrap="square" lIns="91425" tIns="45700" rIns="91425" bIns="45700" anchor="b" anchorCtr="0">
            <a:normAutofit/>
          </a:bodyPr>
          <a:lstStyle>
            <a:lvl1pPr lvl="0" algn="ctr">
              <a:lnSpc>
                <a:spcPct val="95000"/>
              </a:lnSpc>
              <a:spcBef>
                <a:spcPts val="0"/>
              </a:spcBef>
              <a:spcAft>
                <a:spcPts val="0"/>
              </a:spcAft>
              <a:buClr>
                <a:schemeClr val="dk1"/>
              </a:buClr>
              <a:buSzPts val="6000"/>
              <a:buFont typeface="Aharon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517904" y="4572000"/>
            <a:ext cx="9144000" cy="1527048"/>
          </a:xfrm>
          <a:prstGeom prst="rect">
            <a:avLst/>
          </a:prstGeom>
          <a:noFill/>
          <a:ln>
            <a:noFill/>
          </a:ln>
        </p:spPr>
        <p:txBody>
          <a:bodyPr spcFirstLastPara="1" wrap="square" lIns="91425" tIns="45700" rIns="91425" bIns="45700" anchor="t" anchorCtr="0">
            <a:normAutofit/>
          </a:bodyPr>
          <a:lstStyle>
            <a:lvl1pPr lvl="0" algn="ctr">
              <a:lnSpc>
                <a:spcPct val="105000"/>
              </a:lnSpc>
              <a:spcBef>
                <a:spcPts val="900"/>
              </a:spcBef>
              <a:spcAft>
                <a:spcPts val="0"/>
              </a:spcAft>
              <a:buSzPts val="2400"/>
              <a:buNone/>
              <a:defRPr sz="2400">
                <a:solidFill>
                  <a:schemeClr val="dk1"/>
                </a:solidFill>
              </a:defRPr>
            </a:lvl1pPr>
            <a:lvl2pPr lvl="1" algn="ctr">
              <a:lnSpc>
                <a:spcPct val="105000"/>
              </a:lnSpc>
              <a:spcBef>
                <a:spcPts val="900"/>
              </a:spcBef>
              <a:spcAft>
                <a:spcPts val="0"/>
              </a:spcAft>
              <a:buClr>
                <a:srgbClr val="3F3F3F"/>
              </a:buClr>
              <a:buSzPts val="2000"/>
              <a:buNone/>
              <a:defRPr sz="2000"/>
            </a:lvl2pPr>
            <a:lvl3pPr lvl="2" algn="ctr">
              <a:lnSpc>
                <a:spcPct val="105000"/>
              </a:lnSpc>
              <a:spcBef>
                <a:spcPts val="600"/>
              </a:spcBef>
              <a:spcAft>
                <a:spcPts val="0"/>
              </a:spcAft>
              <a:buSzPts val="1800"/>
              <a:buNone/>
              <a:defRPr sz="1800"/>
            </a:lvl3pPr>
            <a:lvl4pPr lvl="3" algn="ctr">
              <a:lnSpc>
                <a:spcPct val="105000"/>
              </a:lnSpc>
              <a:spcBef>
                <a:spcPts val="600"/>
              </a:spcBef>
              <a:spcAft>
                <a:spcPts val="0"/>
              </a:spcAft>
              <a:buClr>
                <a:srgbClr val="3F3F3F"/>
              </a:buClr>
              <a:buSzPts val="1600"/>
              <a:buFont typeface="Arial"/>
              <a:buNone/>
              <a:defRPr sz="1600"/>
            </a:lvl4pPr>
            <a:lvl5pPr lvl="4" algn="ctr">
              <a:lnSpc>
                <a:spcPct val="105000"/>
              </a:lnSpc>
              <a:spcBef>
                <a:spcPts val="6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2"/>
          <p:cNvSpPr txBox="1">
            <a:spLocks noGrp="1"/>
          </p:cNvSpPr>
          <p:nvPr>
            <p:ph type="dt" idx="10"/>
          </p:nvPr>
        </p:nvSpPr>
        <p:spPr>
          <a:xfrm>
            <a:off x="8805672" y="6400800"/>
            <a:ext cx="18653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758952" y="6400800"/>
            <a:ext cx="60990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10899648" y="6400800"/>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1517904" y="1517904"/>
            <a:ext cx="9144000" cy="1344168"/>
          </a:xfrm>
          <a:prstGeom prst="rect">
            <a:avLst/>
          </a:prstGeom>
          <a:noFill/>
          <a:ln>
            <a:noFill/>
          </a:ln>
        </p:spPr>
        <p:txBody>
          <a:bodyPr spcFirstLastPara="1" wrap="square" lIns="91425" tIns="45700" rIns="91425" bIns="45700" anchor="t" anchorCtr="0">
            <a:normAutofit/>
          </a:bodyPr>
          <a:lstStyle>
            <a:lvl1pPr lvl="0" algn="l">
              <a:lnSpc>
                <a:spcPct val="9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rot="5400000">
            <a:off x="4526280" y="-36576"/>
            <a:ext cx="3127248" cy="9144000"/>
          </a:xfrm>
          <a:prstGeom prst="rect">
            <a:avLst/>
          </a:prstGeom>
          <a:noFill/>
          <a:ln>
            <a:noFill/>
          </a:ln>
        </p:spPr>
        <p:txBody>
          <a:bodyPr spcFirstLastPara="1" wrap="square" lIns="91425" tIns="45700" rIns="91425" bIns="45700" anchor="t" anchorCtr="0">
            <a:normAutofit/>
          </a:bodyPr>
          <a:lstStyle>
            <a:lvl1pPr marL="457200" lvl="0" indent="-342900" algn="l">
              <a:lnSpc>
                <a:spcPct val="105000"/>
              </a:lnSpc>
              <a:spcBef>
                <a:spcPts val="900"/>
              </a:spcBef>
              <a:spcAft>
                <a:spcPts val="0"/>
              </a:spcAft>
              <a:buSzPts val="1800"/>
              <a:buChar char="+"/>
              <a:defRPr/>
            </a:lvl1pPr>
            <a:lvl2pPr marL="914400" lvl="1" indent="-228600" algn="l">
              <a:lnSpc>
                <a:spcPct val="105000"/>
              </a:lnSpc>
              <a:spcBef>
                <a:spcPts val="900"/>
              </a:spcBef>
              <a:spcAft>
                <a:spcPts val="0"/>
              </a:spcAft>
              <a:buClr>
                <a:srgbClr val="3F3F3F"/>
              </a:buClr>
              <a:buSzPts val="1800"/>
              <a:buNone/>
              <a:defRPr/>
            </a:lvl2pPr>
            <a:lvl3pPr marL="1371600" lvl="2" indent="-342900" algn="l">
              <a:lnSpc>
                <a:spcPct val="105000"/>
              </a:lnSpc>
              <a:spcBef>
                <a:spcPts val="600"/>
              </a:spcBef>
              <a:spcAft>
                <a:spcPts val="0"/>
              </a:spcAft>
              <a:buSzPts val="1800"/>
              <a:buChar char="+"/>
              <a:defRPr/>
            </a:lvl3pPr>
            <a:lvl4pPr marL="1828800" lvl="3" indent="-228600" algn="l">
              <a:lnSpc>
                <a:spcPct val="105000"/>
              </a:lnSpc>
              <a:spcBef>
                <a:spcPts val="600"/>
              </a:spcBef>
              <a:spcAft>
                <a:spcPts val="0"/>
              </a:spcAft>
              <a:buClr>
                <a:srgbClr val="3F3F3F"/>
              </a:buClr>
              <a:buSzPts val="1800"/>
              <a:buNone/>
              <a:defRPr/>
            </a:lvl4pPr>
            <a:lvl5pPr marL="2286000" lvl="4" indent="-342900" algn="l">
              <a:lnSpc>
                <a:spcPct val="10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1"/>
          <p:cNvSpPr txBox="1">
            <a:spLocks noGrp="1"/>
          </p:cNvSpPr>
          <p:nvPr>
            <p:ph type="dt" idx="10"/>
          </p:nvPr>
        </p:nvSpPr>
        <p:spPr>
          <a:xfrm>
            <a:off x="8805672" y="6400800"/>
            <a:ext cx="18653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758952" y="6400800"/>
            <a:ext cx="60990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10899648" y="6400800"/>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7287289" y="2680931"/>
            <a:ext cx="4546786" cy="2220731"/>
          </a:xfrm>
          <a:prstGeom prst="rect">
            <a:avLst/>
          </a:prstGeom>
          <a:noFill/>
          <a:ln>
            <a:noFill/>
          </a:ln>
        </p:spPr>
        <p:txBody>
          <a:bodyPr spcFirstLastPara="1" wrap="square" lIns="91425" tIns="45700" rIns="91425" bIns="45700" anchor="t" anchorCtr="0">
            <a:normAutofit/>
          </a:bodyPr>
          <a:lstStyle>
            <a:lvl1pPr lvl="0" algn="l">
              <a:lnSpc>
                <a:spcPct val="9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2525788" y="510021"/>
            <a:ext cx="4546786" cy="6562553"/>
          </a:xfrm>
          <a:prstGeom prst="rect">
            <a:avLst/>
          </a:prstGeom>
          <a:noFill/>
          <a:ln>
            <a:noFill/>
          </a:ln>
        </p:spPr>
        <p:txBody>
          <a:bodyPr spcFirstLastPara="1" wrap="square" lIns="91425" tIns="45700" rIns="91425" bIns="45700" anchor="t" anchorCtr="0">
            <a:normAutofit/>
          </a:bodyPr>
          <a:lstStyle>
            <a:lvl1pPr marL="457200" lvl="0" indent="-342900" algn="l">
              <a:lnSpc>
                <a:spcPct val="105000"/>
              </a:lnSpc>
              <a:spcBef>
                <a:spcPts val="900"/>
              </a:spcBef>
              <a:spcAft>
                <a:spcPts val="0"/>
              </a:spcAft>
              <a:buSzPts val="1800"/>
              <a:buChar char="+"/>
              <a:defRPr/>
            </a:lvl1pPr>
            <a:lvl2pPr marL="914400" lvl="1" indent="-228600" algn="l">
              <a:lnSpc>
                <a:spcPct val="105000"/>
              </a:lnSpc>
              <a:spcBef>
                <a:spcPts val="900"/>
              </a:spcBef>
              <a:spcAft>
                <a:spcPts val="0"/>
              </a:spcAft>
              <a:buClr>
                <a:srgbClr val="3F3F3F"/>
              </a:buClr>
              <a:buSzPts val="1800"/>
              <a:buNone/>
              <a:defRPr/>
            </a:lvl2pPr>
            <a:lvl3pPr marL="1371600" lvl="2" indent="-342900" algn="l">
              <a:lnSpc>
                <a:spcPct val="105000"/>
              </a:lnSpc>
              <a:spcBef>
                <a:spcPts val="600"/>
              </a:spcBef>
              <a:spcAft>
                <a:spcPts val="0"/>
              </a:spcAft>
              <a:buSzPts val="1800"/>
              <a:buChar char="+"/>
              <a:defRPr/>
            </a:lvl3pPr>
            <a:lvl4pPr marL="1828800" lvl="3" indent="-228600" algn="l">
              <a:lnSpc>
                <a:spcPct val="105000"/>
              </a:lnSpc>
              <a:spcBef>
                <a:spcPts val="600"/>
              </a:spcBef>
              <a:spcAft>
                <a:spcPts val="0"/>
              </a:spcAft>
              <a:buClr>
                <a:srgbClr val="3F3F3F"/>
              </a:buClr>
              <a:buSzPts val="1800"/>
              <a:buNone/>
              <a:defRPr/>
            </a:lvl4pPr>
            <a:lvl5pPr marL="2286000" lvl="4" indent="-342900" algn="l">
              <a:lnSpc>
                <a:spcPct val="10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8805672" y="6400800"/>
            <a:ext cx="18653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758952" y="6400800"/>
            <a:ext cx="60990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10899648" y="6400800"/>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3"/>
          <p:cNvSpPr txBox="1">
            <a:spLocks noGrp="1"/>
          </p:cNvSpPr>
          <p:nvPr>
            <p:ph type="dt" idx="10"/>
          </p:nvPr>
        </p:nvSpPr>
        <p:spPr>
          <a:xfrm>
            <a:off x="8805672" y="6400800"/>
            <a:ext cx="18653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758952" y="6400800"/>
            <a:ext cx="60990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10899648" y="6400800"/>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1517904" y="1517904"/>
            <a:ext cx="9144000" cy="1344168"/>
          </a:xfrm>
          <a:prstGeom prst="rect">
            <a:avLst/>
          </a:prstGeom>
          <a:noFill/>
          <a:ln>
            <a:noFill/>
          </a:ln>
        </p:spPr>
        <p:txBody>
          <a:bodyPr spcFirstLastPara="1" wrap="square" lIns="91425" tIns="45700" rIns="91425" bIns="45700" anchor="t" anchorCtr="0">
            <a:normAutofit/>
          </a:bodyPr>
          <a:lstStyle>
            <a:lvl1pPr lvl="0" algn="l">
              <a:lnSpc>
                <a:spcPct val="9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1517904" y="2971800"/>
            <a:ext cx="9144000" cy="3127248"/>
          </a:xfrm>
          <a:prstGeom prst="rect">
            <a:avLst/>
          </a:prstGeom>
          <a:noFill/>
          <a:ln>
            <a:noFill/>
          </a:ln>
        </p:spPr>
        <p:txBody>
          <a:bodyPr spcFirstLastPara="1" wrap="square" lIns="91425" tIns="45700" rIns="91425" bIns="45700" anchor="t" anchorCtr="0">
            <a:normAutofit/>
          </a:bodyPr>
          <a:lstStyle>
            <a:lvl1pPr marL="457200" lvl="0" indent="-342900" algn="l">
              <a:lnSpc>
                <a:spcPct val="105000"/>
              </a:lnSpc>
              <a:spcBef>
                <a:spcPts val="900"/>
              </a:spcBef>
              <a:spcAft>
                <a:spcPts val="0"/>
              </a:spcAft>
              <a:buSzPts val="1800"/>
              <a:buChar char="+"/>
              <a:defRPr/>
            </a:lvl1pPr>
            <a:lvl2pPr marL="914400" lvl="1" indent="-228600" algn="l">
              <a:lnSpc>
                <a:spcPct val="105000"/>
              </a:lnSpc>
              <a:spcBef>
                <a:spcPts val="900"/>
              </a:spcBef>
              <a:spcAft>
                <a:spcPts val="0"/>
              </a:spcAft>
              <a:buClr>
                <a:srgbClr val="3F3F3F"/>
              </a:buClr>
              <a:buSzPts val="1800"/>
              <a:buNone/>
              <a:defRPr/>
            </a:lvl2pPr>
            <a:lvl3pPr marL="1371600" lvl="2" indent="-342900" algn="l">
              <a:lnSpc>
                <a:spcPct val="105000"/>
              </a:lnSpc>
              <a:spcBef>
                <a:spcPts val="600"/>
              </a:spcBef>
              <a:spcAft>
                <a:spcPts val="0"/>
              </a:spcAft>
              <a:buSzPts val="1800"/>
              <a:buChar char="+"/>
              <a:defRPr/>
            </a:lvl3pPr>
            <a:lvl4pPr marL="1828800" lvl="3" indent="-228600" algn="l">
              <a:lnSpc>
                <a:spcPct val="105000"/>
              </a:lnSpc>
              <a:spcBef>
                <a:spcPts val="600"/>
              </a:spcBef>
              <a:spcAft>
                <a:spcPts val="0"/>
              </a:spcAft>
              <a:buClr>
                <a:srgbClr val="3F3F3F"/>
              </a:buClr>
              <a:buSzPts val="1800"/>
              <a:buNone/>
              <a:defRPr/>
            </a:lvl4pPr>
            <a:lvl5pPr marL="2286000" lvl="4" indent="-342900" algn="l">
              <a:lnSpc>
                <a:spcPct val="10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8805672" y="6400800"/>
            <a:ext cx="18653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758952" y="6400800"/>
            <a:ext cx="60990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10899648" y="6400800"/>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1517904" y="1517904"/>
            <a:ext cx="9144000" cy="2852737"/>
          </a:xfrm>
          <a:prstGeom prst="rect">
            <a:avLst/>
          </a:prstGeom>
          <a:noFill/>
          <a:ln>
            <a:noFill/>
          </a:ln>
        </p:spPr>
        <p:txBody>
          <a:bodyPr spcFirstLastPara="1" wrap="square" lIns="91425" tIns="45700" rIns="91425" bIns="45700" anchor="b" anchorCtr="0">
            <a:normAutofit/>
          </a:bodyPr>
          <a:lstStyle>
            <a:lvl1pPr lvl="0" algn="l">
              <a:lnSpc>
                <a:spcPct val="95000"/>
              </a:lnSpc>
              <a:spcBef>
                <a:spcPts val="0"/>
              </a:spcBef>
              <a:spcAft>
                <a:spcPts val="0"/>
              </a:spcAft>
              <a:buClr>
                <a:schemeClr val="dk1"/>
              </a:buClr>
              <a:buSzPts val="6000"/>
              <a:buFont typeface="Aharon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1517904" y="4572000"/>
            <a:ext cx="91440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5000"/>
              </a:lnSpc>
              <a:spcBef>
                <a:spcPts val="900"/>
              </a:spcBef>
              <a:spcAft>
                <a:spcPts val="0"/>
              </a:spcAft>
              <a:buSzPts val="2400"/>
              <a:buNone/>
              <a:defRPr sz="2400">
                <a:solidFill>
                  <a:schemeClr val="dk1"/>
                </a:solidFill>
              </a:defRPr>
            </a:lvl1pPr>
            <a:lvl2pPr marL="914400" lvl="1" indent="-228600" algn="l">
              <a:lnSpc>
                <a:spcPct val="105000"/>
              </a:lnSpc>
              <a:spcBef>
                <a:spcPts val="900"/>
              </a:spcBef>
              <a:spcAft>
                <a:spcPts val="0"/>
              </a:spcAft>
              <a:buClr>
                <a:srgbClr val="888888"/>
              </a:buClr>
              <a:buSzPts val="2000"/>
              <a:buNone/>
              <a:defRPr sz="2000">
                <a:solidFill>
                  <a:srgbClr val="888888"/>
                </a:solidFill>
              </a:defRPr>
            </a:lvl2pPr>
            <a:lvl3pPr marL="1371600" lvl="2" indent="-228600" algn="l">
              <a:lnSpc>
                <a:spcPct val="105000"/>
              </a:lnSpc>
              <a:spcBef>
                <a:spcPts val="600"/>
              </a:spcBef>
              <a:spcAft>
                <a:spcPts val="0"/>
              </a:spcAft>
              <a:buSzPts val="1800"/>
              <a:buNone/>
              <a:defRPr sz="1800">
                <a:solidFill>
                  <a:srgbClr val="888888"/>
                </a:solidFill>
              </a:defRPr>
            </a:lvl3pPr>
            <a:lvl4pPr marL="1828800" lvl="3" indent="-228600" algn="l">
              <a:lnSpc>
                <a:spcPct val="105000"/>
              </a:lnSpc>
              <a:spcBef>
                <a:spcPts val="600"/>
              </a:spcBef>
              <a:spcAft>
                <a:spcPts val="0"/>
              </a:spcAft>
              <a:buClr>
                <a:srgbClr val="888888"/>
              </a:buClr>
              <a:buSzPts val="1600"/>
              <a:buFont typeface="Arial"/>
              <a:buNone/>
              <a:defRPr sz="1600">
                <a:solidFill>
                  <a:srgbClr val="888888"/>
                </a:solidFill>
              </a:defRPr>
            </a:lvl4pPr>
            <a:lvl5pPr marL="2286000" lvl="4" indent="-228600" algn="l">
              <a:lnSpc>
                <a:spcPct val="105000"/>
              </a:lnSpc>
              <a:spcBef>
                <a:spcPts val="6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
          <p:cNvSpPr txBox="1">
            <a:spLocks noGrp="1"/>
          </p:cNvSpPr>
          <p:nvPr>
            <p:ph type="dt" idx="10"/>
          </p:nvPr>
        </p:nvSpPr>
        <p:spPr>
          <a:xfrm>
            <a:off x="8805672" y="6400800"/>
            <a:ext cx="18653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758952" y="6400800"/>
            <a:ext cx="60990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10899648" y="6400800"/>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1517904" y="1517904"/>
            <a:ext cx="9144000" cy="1344168"/>
          </a:xfrm>
          <a:prstGeom prst="rect">
            <a:avLst/>
          </a:prstGeom>
          <a:noFill/>
          <a:ln>
            <a:noFill/>
          </a:ln>
        </p:spPr>
        <p:txBody>
          <a:bodyPr spcFirstLastPara="1" wrap="square" lIns="91425" tIns="45700" rIns="91425" bIns="45700" anchor="t" anchorCtr="0">
            <a:normAutofit/>
          </a:bodyPr>
          <a:lstStyle>
            <a:lvl1pPr lvl="0" algn="l">
              <a:lnSpc>
                <a:spcPct val="9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1517904" y="2980944"/>
            <a:ext cx="4334256" cy="3118104"/>
          </a:xfrm>
          <a:prstGeom prst="rect">
            <a:avLst/>
          </a:prstGeom>
          <a:noFill/>
          <a:ln>
            <a:noFill/>
          </a:ln>
        </p:spPr>
        <p:txBody>
          <a:bodyPr spcFirstLastPara="1" wrap="square" lIns="91425" tIns="45700" rIns="91425" bIns="45700" anchor="t" anchorCtr="0">
            <a:normAutofit/>
          </a:bodyPr>
          <a:lstStyle>
            <a:lvl1pPr marL="457200" lvl="0" indent="-342900" algn="l">
              <a:lnSpc>
                <a:spcPct val="105000"/>
              </a:lnSpc>
              <a:spcBef>
                <a:spcPts val="900"/>
              </a:spcBef>
              <a:spcAft>
                <a:spcPts val="0"/>
              </a:spcAft>
              <a:buSzPts val="1800"/>
              <a:buChar char="+"/>
              <a:defRPr/>
            </a:lvl1pPr>
            <a:lvl2pPr marL="914400" lvl="1" indent="-228600" algn="l">
              <a:lnSpc>
                <a:spcPct val="105000"/>
              </a:lnSpc>
              <a:spcBef>
                <a:spcPts val="900"/>
              </a:spcBef>
              <a:spcAft>
                <a:spcPts val="0"/>
              </a:spcAft>
              <a:buClr>
                <a:srgbClr val="3F3F3F"/>
              </a:buClr>
              <a:buSzPts val="1800"/>
              <a:buNone/>
              <a:defRPr/>
            </a:lvl2pPr>
            <a:lvl3pPr marL="1371600" lvl="2" indent="-342900" algn="l">
              <a:lnSpc>
                <a:spcPct val="105000"/>
              </a:lnSpc>
              <a:spcBef>
                <a:spcPts val="600"/>
              </a:spcBef>
              <a:spcAft>
                <a:spcPts val="0"/>
              </a:spcAft>
              <a:buSzPts val="1800"/>
              <a:buChar char="+"/>
              <a:defRPr/>
            </a:lvl3pPr>
            <a:lvl4pPr marL="1828800" lvl="3" indent="-228600" algn="l">
              <a:lnSpc>
                <a:spcPct val="105000"/>
              </a:lnSpc>
              <a:spcBef>
                <a:spcPts val="600"/>
              </a:spcBef>
              <a:spcAft>
                <a:spcPts val="0"/>
              </a:spcAft>
              <a:buClr>
                <a:srgbClr val="3F3F3F"/>
              </a:buClr>
              <a:buSzPts val="1800"/>
              <a:buNone/>
              <a:defRPr/>
            </a:lvl4pPr>
            <a:lvl5pPr marL="2286000" lvl="4" indent="-342900" algn="l">
              <a:lnSpc>
                <a:spcPct val="10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body" idx="2"/>
          </p:nvPr>
        </p:nvSpPr>
        <p:spPr>
          <a:xfrm>
            <a:off x="6336792" y="2980944"/>
            <a:ext cx="4334256" cy="3118104"/>
          </a:xfrm>
          <a:prstGeom prst="rect">
            <a:avLst/>
          </a:prstGeom>
          <a:noFill/>
          <a:ln>
            <a:noFill/>
          </a:ln>
        </p:spPr>
        <p:txBody>
          <a:bodyPr spcFirstLastPara="1" wrap="square" lIns="91425" tIns="45700" rIns="91425" bIns="45700" anchor="t" anchorCtr="0">
            <a:normAutofit/>
          </a:bodyPr>
          <a:lstStyle>
            <a:lvl1pPr marL="457200" lvl="0" indent="-342900" algn="l">
              <a:lnSpc>
                <a:spcPct val="105000"/>
              </a:lnSpc>
              <a:spcBef>
                <a:spcPts val="900"/>
              </a:spcBef>
              <a:spcAft>
                <a:spcPts val="0"/>
              </a:spcAft>
              <a:buSzPts val="1800"/>
              <a:buChar char="+"/>
              <a:defRPr/>
            </a:lvl1pPr>
            <a:lvl2pPr marL="914400" lvl="1" indent="-228600" algn="l">
              <a:lnSpc>
                <a:spcPct val="105000"/>
              </a:lnSpc>
              <a:spcBef>
                <a:spcPts val="900"/>
              </a:spcBef>
              <a:spcAft>
                <a:spcPts val="0"/>
              </a:spcAft>
              <a:buClr>
                <a:srgbClr val="3F3F3F"/>
              </a:buClr>
              <a:buSzPts val="1800"/>
              <a:buNone/>
              <a:defRPr/>
            </a:lvl2pPr>
            <a:lvl3pPr marL="1371600" lvl="2" indent="-342900" algn="l">
              <a:lnSpc>
                <a:spcPct val="105000"/>
              </a:lnSpc>
              <a:spcBef>
                <a:spcPts val="600"/>
              </a:spcBef>
              <a:spcAft>
                <a:spcPts val="0"/>
              </a:spcAft>
              <a:buSzPts val="1800"/>
              <a:buChar char="+"/>
              <a:defRPr/>
            </a:lvl3pPr>
            <a:lvl4pPr marL="1828800" lvl="3" indent="-228600" algn="l">
              <a:lnSpc>
                <a:spcPct val="105000"/>
              </a:lnSpc>
              <a:spcBef>
                <a:spcPts val="600"/>
              </a:spcBef>
              <a:spcAft>
                <a:spcPts val="0"/>
              </a:spcAft>
              <a:buClr>
                <a:srgbClr val="3F3F3F"/>
              </a:buClr>
              <a:buSzPts val="1800"/>
              <a:buNone/>
              <a:defRPr/>
            </a:lvl4pPr>
            <a:lvl5pPr marL="2286000" lvl="4" indent="-342900" algn="l">
              <a:lnSpc>
                <a:spcPct val="10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8805672" y="6400800"/>
            <a:ext cx="18653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758952" y="6400800"/>
            <a:ext cx="60990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10899648" y="6400800"/>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
        <p:cNvGrpSpPr/>
        <p:nvPr/>
      </p:nvGrpSpPr>
      <p:grpSpPr>
        <a:xfrm>
          <a:off x="0" y="0"/>
          <a:ext cx="0" cy="0"/>
          <a:chOff x="0" y="0"/>
          <a:chExt cx="0" cy="0"/>
        </a:xfrm>
      </p:grpSpPr>
      <p:sp>
        <p:nvSpPr>
          <p:cNvPr id="42" name="Google Shape;42;p7"/>
          <p:cNvSpPr txBox="1">
            <a:spLocks noGrp="1"/>
          </p:cNvSpPr>
          <p:nvPr>
            <p:ph type="body" idx="1"/>
          </p:nvPr>
        </p:nvSpPr>
        <p:spPr>
          <a:xfrm>
            <a:off x="1517905" y="2944368"/>
            <a:ext cx="4334256" cy="60602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900"/>
              </a:spcBef>
              <a:spcAft>
                <a:spcPts val="0"/>
              </a:spcAft>
              <a:buSzPts val="2400"/>
              <a:buNone/>
              <a:defRPr sz="2400" b="1"/>
            </a:lvl1pPr>
            <a:lvl2pPr marL="914400" lvl="1" indent="-228600" algn="l">
              <a:lnSpc>
                <a:spcPct val="105000"/>
              </a:lnSpc>
              <a:spcBef>
                <a:spcPts val="900"/>
              </a:spcBef>
              <a:spcAft>
                <a:spcPts val="0"/>
              </a:spcAft>
              <a:buClr>
                <a:srgbClr val="3F3F3F"/>
              </a:buClr>
              <a:buSzPts val="2000"/>
              <a:buNone/>
              <a:defRPr sz="2000" b="1"/>
            </a:lvl2pPr>
            <a:lvl3pPr marL="1371600" lvl="2" indent="-228600" algn="l">
              <a:lnSpc>
                <a:spcPct val="105000"/>
              </a:lnSpc>
              <a:spcBef>
                <a:spcPts val="600"/>
              </a:spcBef>
              <a:spcAft>
                <a:spcPts val="0"/>
              </a:spcAft>
              <a:buSzPts val="1800"/>
              <a:buNone/>
              <a:defRPr sz="1800" b="1"/>
            </a:lvl3pPr>
            <a:lvl4pPr marL="1828800" lvl="3" indent="-228600" algn="l">
              <a:lnSpc>
                <a:spcPct val="105000"/>
              </a:lnSpc>
              <a:spcBef>
                <a:spcPts val="600"/>
              </a:spcBef>
              <a:spcAft>
                <a:spcPts val="0"/>
              </a:spcAft>
              <a:buClr>
                <a:srgbClr val="3F3F3F"/>
              </a:buClr>
              <a:buSzPts val="1600"/>
              <a:buFont typeface="Arial"/>
              <a:buNone/>
              <a:defRPr sz="1600" b="1"/>
            </a:lvl4pPr>
            <a:lvl5pPr marL="2286000" lvl="4" indent="-228600" algn="l">
              <a:lnSpc>
                <a:spcPct val="105000"/>
              </a:lnSpc>
              <a:spcBef>
                <a:spcPts val="6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1517904" y="3644987"/>
            <a:ext cx="4334256" cy="2449645"/>
          </a:xfrm>
          <a:prstGeom prst="rect">
            <a:avLst/>
          </a:prstGeom>
          <a:noFill/>
          <a:ln>
            <a:noFill/>
          </a:ln>
        </p:spPr>
        <p:txBody>
          <a:bodyPr spcFirstLastPara="1" wrap="square" lIns="91425" tIns="45700" rIns="91425" bIns="45700" anchor="t" anchorCtr="0">
            <a:normAutofit/>
          </a:bodyPr>
          <a:lstStyle>
            <a:lvl1pPr marL="457200" lvl="0" indent="-342900" algn="l">
              <a:lnSpc>
                <a:spcPct val="105000"/>
              </a:lnSpc>
              <a:spcBef>
                <a:spcPts val="900"/>
              </a:spcBef>
              <a:spcAft>
                <a:spcPts val="0"/>
              </a:spcAft>
              <a:buSzPts val="1800"/>
              <a:buChar char="+"/>
              <a:defRPr/>
            </a:lvl1pPr>
            <a:lvl2pPr marL="914400" lvl="1" indent="-228600" algn="l">
              <a:lnSpc>
                <a:spcPct val="105000"/>
              </a:lnSpc>
              <a:spcBef>
                <a:spcPts val="900"/>
              </a:spcBef>
              <a:spcAft>
                <a:spcPts val="0"/>
              </a:spcAft>
              <a:buClr>
                <a:srgbClr val="3F3F3F"/>
              </a:buClr>
              <a:buSzPts val="1800"/>
              <a:buNone/>
              <a:defRPr/>
            </a:lvl2pPr>
            <a:lvl3pPr marL="1371600" lvl="2" indent="-342900" algn="l">
              <a:lnSpc>
                <a:spcPct val="105000"/>
              </a:lnSpc>
              <a:spcBef>
                <a:spcPts val="600"/>
              </a:spcBef>
              <a:spcAft>
                <a:spcPts val="0"/>
              </a:spcAft>
              <a:buSzPts val="1800"/>
              <a:buChar char="+"/>
              <a:defRPr/>
            </a:lvl3pPr>
            <a:lvl4pPr marL="1828800" lvl="3" indent="-228600" algn="l">
              <a:lnSpc>
                <a:spcPct val="105000"/>
              </a:lnSpc>
              <a:spcBef>
                <a:spcPts val="600"/>
              </a:spcBef>
              <a:spcAft>
                <a:spcPts val="0"/>
              </a:spcAft>
              <a:buClr>
                <a:srgbClr val="3F3F3F"/>
              </a:buClr>
              <a:buSzPts val="1800"/>
              <a:buNone/>
              <a:defRPr/>
            </a:lvl4pPr>
            <a:lvl5pPr marL="2286000" lvl="4" indent="-342900" algn="l">
              <a:lnSpc>
                <a:spcPct val="10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336792" y="2944368"/>
            <a:ext cx="4334256" cy="606026"/>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900"/>
              </a:spcBef>
              <a:spcAft>
                <a:spcPts val="0"/>
              </a:spcAft>
              <a:buSzPts val="2400"/>
              <a:buNone/>
              <a:defRPr sz="2400" b="1"/>
            </a:lvl1pPr>
            <a:lvl2pPr marL="914400" lvl="1" indent="-228600" algn="l">
              <a:lnSpc>
                <a:spcPct val="105000"/>
              </a:lnSpc>
              <a:spcBef>
                <a:spcPts val="900"/>
              </a:spcBef>
              <a:spcAft>
                <a:spcPts val="0"/>
              </a:spcAft>
              <a:buClr>
                <a:srgbClr val="3F3F3F"/>
              </a:buClr>
              <a:buSzPts val="2000"/>
              <a:buNone/>
              <a:defRPr sz="2000" b="1"/>
            </a:lvl2pPr>
            <a:lvl3pPr marL="1371600" lvl="2" indent="-228600" algn="l">
              <a:lnSpc>
                <a:spcPct val="105000"/>
              </a:lnSpc>
              <a:spcBef>
                <a:spcPts val="600"/>
              </a:spcBef>
              <a:spcAft>
                <a:spcPts val="0"/>
              </a:spcAft>
              <a:buSzPts val="1800"/>
              <a:buNone/>
              <a:defRPr sz="1800" b="1"/>
            </a:lvl3pPr>
            <a:lvl4pPr marL="1828800" lvl="3" indent="-228600" algn="l">
              <a:lnSpc>
                <a:spcPct val="105000"/>
              </a:lnSpc>
              <a:spcBef>
                <a:spcPts val="600"/>
              </a:spcBef>
              <a:spcAft>
                <a:spcPts val="0"/>
              </a:spcAft>
              <a:buClr>
                <a:srgbClr val="3F3F3F"/>
              </a:buClr>
              <a:buSzPts val="1600"/>
              <a:buFont typeface="Arial"/>
              <a:buNone/>
              <a:defRPr sz="1600" b="1"/>
            </a:lvl4pPr>
            <a:lvl5pPr marL="2286000" lvl="4" indent="-228600" algn="l">
              <a:lnSpc>
                <a:spcPct val="105000"/>
              </a:lnSpc>
              <a:spcBef>
                <a:spcPts val="6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336792" y="3644987"/>
            <a:ext cx="4334256" cy="2449645"/>
          </a:xfrm>
          <a:prstGeom prst="rect">
            <a:avLst/>
          </a:prstGeom>
          <a:noFill/>
          <a:ln>
            <a:noFill/>
          </a:ln>
        </p:spPr>
        <p:txBody>
          <a:bodyPr spcFirstLastPara="1" wrap="square" lIns="91425" tIns="45700" rIns="91425" bIns="45700" anchor="t" anchorCtr="0">
            <a:normAutofit/>
          </a:bodyPr>
          <a:lstStyle>
            <a:lvl1pPr marL="457200" lvl="0" indent="-342900" algn="l">
              <a:lnSpc>
                <a:spcPct val="105000"/>
              </a:lnSpc>
              <a:spcBef>
                <a:spcPts val="900"/>
              </a:spcBef>
              <a:spcAft>
                <a:spcPts val="0"/>
              </a:spcAft>
              <a:buSzPts val="1800"/>
              <a:buChar char="+"/>
              <a:defRPr/>
            </a:lvl1pPr>
            <a:lvl2pPr marL="914400" lvl="1" indent="-228600" algn="l">
              <a:lnSpc>
                <a:spcPct val="105000"/>
              </a:lnSpc>
              <a:spcBef>
                <a:spcPts val="900"/>
              </a:spcBef>
              <a:spcAft>
                <a:spcPts val="0"/>
              </a:spcAft>
              <a:buClr>
                <a:srgbClr val="3F3F3F"/>
              </a:buClr>
              <a:buSzPts val="1800"/>
              <a:buNone/>
              <a:defRPr/>
            </a:lvl2pPr>
            <a:lvl3pPr marL="1371600" lvl="2" indent="-342900" algn="l">
              <a:lnSpc>
                <a:spcPct val="105000"/>
              </a:lnSpc>
              <a:spcBef>
                <a:spcPts val="600"/>
              </a:spcBef>
              <a:spcAft>
                <a:spcPts val="0"/>
              </a:spcAft>
              <a:buSzPts val="1800"/>
              <a:buChar char="+"/>
              <a:defRPr/>
            </a:lvl3pPr>
            <a:lvl4pPr marL="1828800" lvl="3" indent="-228600" algn="l">
              <a:lnSpc>
                <a:spcPct val="105000"/>
              </a:lnSpc>
              <a:spcBef>
                <a:spcPts val="600"/>
              </a:spcBef>
              <a:spcAft>
                <a:spcPts val="0"/>
              </a:spcAft>
              <a:buClr>
                <a:srgbClr val="3F3F3F"/>
              </a:buClr>
              <a:buSzPts val="1800"/>
              <a:buNone/>
              <a:defRPr/>
            </a:lvl4pPr>
            <a:lvl5pPr marL="2286000" lvl="4" indent="-342900" algn="l">
              <a:lnSpc>
                <a:spcPct val="105000"/>
              </a:lnSpc>
              <a:spcBef>
                <a:spcPts val="6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805672" y="6400800"/>
            <a:ext cx="18653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758952" y="6400800"/>
            <a:ext cx="60990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10899648" y="6400800"/>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49" name="Google Shape;49;p7"/>
          <p:cNvSpPr txBox="1">
            <a:spLocks noGrp="1"/>
          </p:cNvSpPr>
          <p:nvPr>
            <p:ph type="title"/>
          </p:nvPr>
        </p:nvSpPr>
        <p:spPr>
          <a:xfrm>
            <a:off x="1517904" y="1517904"/>
            <a:ext cx="9144000" cy="1344168"/>
          </a:xfrm>
          <a:prstGeom prst="rect">
            <a:avLst/>
          </a:prstGeom>
          <a:noFill/>
          <a:ln>
            <a:noFill/>
          </a:ln>
        </p:spPr>
        <p:txBody>
          <a:bodyPr spcFirstLastPara="1" wrap="square" lIns="91425" tIns="45700" rIns="91425" bIns="45700" anchor="t" anchorCtr="0">
            <a:normAutofit/>
          </a:bodyPr>
          <a:lstStyle>
            <a:lvl1pPr lvl="0" algn="l">
              <a:lnSpc>
                <a:spcPct val="9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517904" y="1517904"/>
            <a:ext cx="9144000" cy="1344168"/>
          </a:xfrm>
          <a:prstGeom prst="rect">
            <a:avLst/>
          </a:prstGeom>
          <a:noFill/>
          <a:ln>
            <a:noFill/>
          </a:ln>
        </p:spPr>
        <p:txBody>
          <a:bodyPr spcFirstLastPara="1" wrap="square" lIns="91425" tIns="45700" rIns="91425" bIns="45700" anchor="t" anchorCtr="0">
            <a:normAutofit/>
          </a:bodyPr>
          <a:lstStyle>
            <a:lvl1pPr lvl="0" algn="l">
              <a:lnSpc>
                <a:spcPct val="9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dt" idx="10"/>
          </p:nvPr>
        </p:nvSpPr>
        <p:spPr>
          <a:xfrm>
            <a:off x="8805672" y="6400800"/>
            <a:ext cx="18653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758952" y="6400800"/>
            <a:ext cx="60990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10899648" y="6400800"/>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517904" y="1517904"/>
            <a:ext cx="3145536" cy="179222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600"/>
              <a:buFont typeface="Aharon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5330952" y="1517904"/>
            <a:ext cx="5330952" cy="4581144"/>
          </a:xfrm>
          <a:prstGeom prst="rect">
            <a:avLst/>
          </a:prstGeom>
          <a:noFill/>
          <a:ln>
            <a:noFill/>
          </a:ln>
        </p:spPr>
        <p:txBody>
          <a:bodyPr spcFirstLastPara="1" wrap="square" lIns="91425" tIns="45700" rIns="91425" bIns="45700" anchor="t" anchorCtr="0">
            <a:normAutofit/>
          </a:bodyPr>
          <a:lstStyle>
            <a:lvl1pPr marL="457200" lvl="0" indent="-431800" algn="l">
              <a:lnSpc>
                <a:spcPct val="105000"/>
              </a:lnSpc>
              <a:spcBef>
                <a:spcPts val="900"/>
              </a:spcBef>
              <a:spcAft>
                <a:spcPts val="0"/>
              </a:spcAft>
              <a:buSzPts val="3200"/>
              <a:buChar char="+"/>
              <a:defRPr sz="3200"/>
            </a:lvl1pPr>
            <a:lvl2pPr marL="914400" lvl="1" indent="-228600" algn="l">
              <a:lnSpc>
                <a:spcPct val="105000"/>
              </a:lnSpc>
              <a:spcBef>
                <a:spcPts val="900"/>
              </a:spcBef>
              <a:spcAft>
                <a:spcPts val="0"/>
              </a:spcAft>
              <a:buClr>
                <a:srgbClr val="3F3F3F"/>
              </a:buClr>
              <a:buSzPts val="2800"/>
              <a:buNone/>
              <a:defRPr sz="2800"/>
            </a:lvl2pPr>
            <a:lvl3pPr marL="1371600" lvl="2" indent="-381000" algn="l">
              <a:lnSpc>
                <a:spcPct val="105000"/>
              </a:lnSpc>
              <a:spcBef>
                <a:spcPts val="600"/>
              </a:spcBef>
              <a:spcAft>
                <a:spcPts val="0"/>
              </a:spcAft>
              <a:buSzPts val="2400"/>
              <a:buChar char="+"/>
              <a:defRPr sz="2400"/>
            </a:lvl3pPr>
            <a:lvl4pPr marL="1828800" lvl="3" indent="-228600" algn="l">
              <a:lnSpc>
                <a:spcPct val="105000"/>
              </a:lnSpc>
              <a:spcBef>
                <a:spcPts val="600"/>
              </a:spcBef>
              <a:spcAft>
                <a:spcPts val="0"/>
              </a:spcAft>
              <a:buClr>
                <a:srgbClr val="3F3F3F"/>
              </a:buClr>
              <a:buSzPts val="2000"/>
              <a:buFont typeface="Arial"/>
              <a:buNone/>
              <a:defRPr sz="2000"/>
            </a:lvl4pPr>
            <a:lvl5pPr marL="2286000" lvl="4" indent="-355600" algn="l">
              <a:lnSpc>
                <a:spcPct val="105000"/>
              </a:lnSpc>
              <a:spcBef>
                <a:spcPts val="6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1517904" y="3483864"/>
            <a:ext cx="3145536" cy="2615184"/>
          </a:xfrm>
          <a:prstGeom prst="rect">
            <a:avLst/>
          </a:prstGeom>
          <a:noFill/>
          <a:ln>
            <a:noFill/>
          </a:ln>
        </p:spPr>
        <p:txBody>
          <a:bodyPr spcFirstLastPara="1" wrap="square" lIns="91425" tIns="45700" rIns="91425" bIns="45700" anchor="t" anchorCtr="0">
            <a:normAutofit/>
          </a:bodyPr>
          <a:lstStyle>
            <a:lvl1pPr marL="457200" lvl="0" indent="-228600" algn="l">
              <a:lnSpc>
                <a:spcPct val="105000"/>
              </a:lnSpc>
              <a:spcBef>
                <a:spcPts val="900"/>
              </a:spcBef>
              <a:spcAft>
                <a:spcPts val="0"/>
              </a:spcAft>
              <a:buSzPts val="2000"/>
              <a:buNone/>
              <a:defRPr sz="2000"/>
            </a:lvl1pPr>
            <a:lvl2pPr marL="914400" lvl="1" indent="-228600" algn="l">
              <a:lnSpc>
                <a:spcPct val="105000"/>
              </a:lnSpc>
              <a:spcBef>
                <a:spcPts val="900"/>
              </a:spcBef>
              <a:spcAft>
                <a:spcPts val="0"/>
              </a:spcAft>
              <a:buClr>
                <a:srgbClr val="3F3F3F"/>
              </a:buClr>
              <a:buSzPts val="1400"/>
              <a:buNone/>
              <a:defRPr sz="1400"/>
            </a:lvl2pPr>
            <a:lvl3pPr marL="1371600" lvl="2" indent="-228600" algn="l">
              <a:lnSpc>
                <a:spcPct val="105000"/>
              </a:lnSpc>
              <a:spcBef>
                <a:spcPts val="600"/>
              </a:spcBef>
              <a:spcAft>
                <a:spcPts val="0"/>
              </a:spcAft>
              <a:buSzPts val="1200"/>
              <a:buNone/>
              <a:defRPr sz="1200"/>
            </a:lvl3pPr>
            <a:lvl4pPr marL="1828800" lvl="3" indent="-228600" algn="l">
              <a:lnSpc>
                <a:spcPct val="105000"/>
              </a:lnSpc>
              <a:spcBef>
                <a:spcPts val="600"/>
              </a:spcBef>
              <a:spcAft>
                <a:spcPts val="0"/>
              </a:spcAft>
              <a:buClr>
                <a:srgbClr val="3F3F3F"/>
              </a:buClr>
              <a:buSzPts val="1000"/>
              <a:buFont typeface="Arial"/>
              <a:buNone/>
              <a:defRPr sz="1000"/>
            </a:lvl4pPr>
            <a:lvl5pPr marL="2286000" lvl="4" indent="-228600" algn="l">
              <a:lnSpc>
                <a:spcPct val="105000"/>
              </a:lnSpc>
              <a:spcBef>
                <a:spcPts val="6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9"/>
          <p:cNvSpPr txBox="1">
            <a:spLocks noGrp="1"/>
          </p:cNvSpPr>
          <p:nvPr>
            <p:ph type="dt" idx="10"/>
          </p:nvPr>
        </p:nvSpPr>
        <p:spPr>
          <a:xfrm>
            <a:off x="8805672" y="6400800"/>
            <a:ext cx="18653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758952" y="6400800"/>
            <a:ext cx="60990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10899648" y="6400800"/>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517904" y="1517904"/>
            <a:ext cx="3145536" cy="179222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3600"/>
              <a:buFont typeface="Aharon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a:spLocks noGrp="1"/>
          </p:cNvSpPr>
          <p:nvPr>
            <p:ph type="pic" idx="2"/>
          </p:nvPr>
        </p:nvSpPr>
        <p:spPr>
          <a:xfrm>
            <a:off x="5349240" y="764032"/>
            <a:ext cx="6089904" cy="5330952"/>
          </a:xfrm>
          <a:prstGeom prst="rect">
            <a:avLst/>
          </a:prstGeom>
          <a:solidFill>
            <a:srgbClr val="F2F2F2"/>
          </a:solidFill>
          <a:ln>
            <a:noFill/>
          </a:ln>
        </p:spPr>
      </p:sp>
      <p:sp>
        <p:nvSpPr>
          <p:cNvPr id="65" name="Google Shape;65;p10"/>
          <p:cNvSpPr txBox="1">
            <a:spLocks noGrp="1"/>
          </p:cNvSpPr>
          <p:nvPr>
            <p:ph type="body" idx="1"/>
          </p:nvPr>
        </p:nvSpPr>
        <p:spPr>
          <a:xfrm>
            <a:off x="1517904" y="3483864"/>
            <a:ext cx="3145536" cy="2615184"/>
          </a:xfrm>
          <a:prstGeom prst="rect">
            <a:avLst/>
          </a:prstGeom>
          <a:noFill/>
          <a:ln>
            <a:noFill/>
          </a:ln>
        </p:spPr>
        <p:txBody>
          <a:bodyPr spcFirstLastPara="1" wrap="square" lIns="91425" tIns="45700" rIns="91425" bIns="45700" anchor="t" anchorCtr="0">
            <a:normAutofit/>
          </a:bodyPr>
          <a:lstStyle>
            <a:lvl1pPr marL="457200" lvl="0" indent="-228600" algn="l">
              <a:lnSpc>
                <a:spcPct val="105000"/>
              </a:lnSpc>
              <a:spcBef>
                <a:spcPts val="900"/>
              </a:spcBef>
              <a:spcAft>
                <a:spcPts val="0"/>
              </a:spcAft>
              <a:buSzPts val="2000"/>
              <a:buNone/>
              <a:defRPr sz="2000"/>
            </a:lvl1pPr>
            <a:lvl2pPr marL="914400" lvl="1" indent="-228600" algn="l">
              <a:lnSpc>
                <a:spcPct val="105000"/>
              </a:lnSpc>
              <a:spcBef>
                <a:spcPts val="900"/>
              </a:spcBef>
              <a:spcAft>
                <a:spcPts val="0"/>
              </a:spcAft>
              <a:buClr>
                <a:srgbClr val="3F3F3F"/>
              </a:buClr>
              <a:buSzPts val="1400"/>
              <a:buNone/>
              <a:defRPr sz="1400"/>
            </a:lvl2pPr>
            <a:lvl3pPr marL="1371600" lvl="2" indent="-228600" algn="l">
              <a:lnSpc>
                <a:spcPct val="105000"/>
              </a:lnSpc>
              <a:spcBef>
                <a:spcPts val="600"/>
              </a:spcBef>
              <a:spcAft>
                <a:spcPts val="0"/>
              </a:spcAft>
              <a:buSzPts val="1200"/>
              <a:buNone/>
              <a:defRPr sz="1200"/>
            </a:lvl3pPr>
            <a:lvl4pPr marL="1828800" lvl="3" indent="-228600" algn="l">
              <a:lnSpc>
                <a:spcPct val="105000"/>
              </a:lnSpc>
              <a:spcBef>
                <a:spcPts val="600"/>
              </a:spcBef>
              <a:spcAft>
                <a:spcPts val="0"/>
              </a:spcAft>
              <a:buClr>
                <a:srgbClr val="3F3F3F"/>
              </a:buClr>
              <a:buSzPts val="1000"/>
              <a:buFont typeface="Arial"/>
              <a:buNone/>
              <a:defRPr sz="1000"/>
            </a:lvl4pPr>
            <a:lvl5pPr marL="2286000" lvl="4" indent="-228600" algn="l">
              <a:lnSpc>
                <a:spcPct val="105000"/>
              </a:lnSpc>
              <a:spcBef>
                <a:spcPts val="6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0"/>
          <p:cNvSpPr txBox="1">
            <a:spLocks noGrp="1"/>
          </p:cNvSpPr>
          <p:nvPr>
            <p:ph type="dt" idx="10"/>
          </p:nvPr>
        </p:nvSpPr>
        <p:spPr>
          <a:xfrm>
            <a:off x="8805672" y="6400800"/>
            <a:ext cx="1865376"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758952" y="6400800"/>
            <a:ext cx="60990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10899648" y="6400800"/>
            <a:ext cx="53035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17904" y="1517904"/>
            <a:ext cx="9144000" cy="1344168"/>
          </a:xfrm>
          <a:prstGeom prst="rect">
            <a:avLst/>
          </a:prstGeom>
          <a:noFill/>
          <a:ln>
            <a:noFill/>
          </a:ln>
        </p:spPr>
        <p:txBody>
          <a:bodyPr spcFirstLastPara="1" wrap="square" lIns="91425" tIns="45700" rIns="91425" bIns="45700" anchor="t" anchorCtr="0">
            <a:normAutofit/>
          </a:bodyPr>
          <a:lstStyle>
            <a:lvl1pPr marR="0" lvl="0" algn="l" rtl="0">
              <a:lnSpc>
                <a:spcPct val="95000"/>
              </a:lnSpc>
              <a:spcBef>
                <a:spcPts val="0"/>
              </a:spcBef>
              <a:spcAft>
                <a:spcPts val="0"/>
              </a:spcAft>
              <a:buClr>
                <a:schemeClr val="dk1"/>
              </a:buClr>
              <a:buSzPts val="4200"/>
              <a:buFont typeface="Aharoni"/>
              <a:buNone/>
              <a:defRPr sz="4200" b="0" i="0" u="none" strike="noStrike" cap="none">
                <a:solidFill>
                  <a:schemeClr val="dk1"/>
                </a:solidFill>
                <a:latin typeface="Aharoni"/>
                <a:ea typeface="Aharoni"/>
                <a:cs typeface="Aharoni"/>
                <a:sym typeface="Aharon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517904" y="2971800"/>
            <a:ext cx="9144000" cy="312724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5000"/>
              </a:lnSpc>
              <a:spcBef>
                <a:spcPts val="900"/>
              </a:spcBef>
              <a:spcAft>
                <a:spcPts val="0"/>
              </a:spcAft>
              <a:buClr>
                <a:schemeClr val="accent5"/>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228600" algn="l" rtl="0">
              <a:lnSpc>
                <a:spcPct val="105000"/>
              </a:lnSpc>
              <a:spcBef>
                <a:spcPts val="9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2pPr>
            <a:lvl3pPr marL="1371600" marR="0" lvl="2" indent="-355600" algn="l" rtl="0">
              <a:lnSpc>
                <a:spcPct val="105000"/>
              </a:lnSpc>
              <a:spcBef>
                <a:spcPts val="600"/>
              </a:spcBef>
              <a:spcAft>
                <a:spcPts val="0"/>
              </a:spcAft>
              <a:buClr>
                <a:schemeClr val="accent5"/>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5000"/>
              </a:lnSpc>
              <a:spcBef>
                <a:spcPts val="600"/>
              </a:spcBef>
              <a:spcAft>
                <a:spcPts val="0"/>
              </a:spcAft>
              <a:buClr>
                <a:srgbClr val="3F3F3F"/>
              </a:buClr>
              <a:buSzPts val="1800"/>
              <a:buFont typeface="Arial"/>
              <a:buNone/>
              <a:defRPr sz="1800" b="0" i="1" u="none" strike="noStrike" cap="none">
                <a:solidFill>
                  <a:srgbClr val="3F3F3F"/>
                </a:solidFill>
                <a:latin typeface="Arial"/>
                <a:ea typeface="Arial"/>
                <a:cs typeface="Arial"/>
                <a:sym typeface="Arial"/>
              </a:defRPr>
            </a:lvl4pPr>
            <a:lvl5pPr marL="2286000" marR="0" lvl="4" indent="-342900" algn="l" rtl="0">
              <a:lnSpc>
                <a:spcPct val="105000"/>
              </a:lnSpc>
              <a:spcBef>
                <a:spcPts val="600"/>
              </a:spcBef>
              <a:spcAft>
                <a:spcPts val="0"/>
              </a:spcAft>
              <a:buClr>
                <a:schemeClr val="accent5"/>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805672" y="6400800"/>
            <a:ext cx="1865376"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758952" y="6400800"/>
            <a:ext cx="6099048"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10899648" y="6400800"/>
            <a:ext cx="53035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
        <p:nvSpPr>
          <p:cNvPr id="11" name="Google Shape;11;p1"/>
          <p:cNvSpPr/>
          <p:nvPr/>
        </p:nvSpPr>
        <p:spPr>
          <a:xfrm>
            <a:off x="0" y="0"/>
            <a:ext cx="12192000" cy="6105524"/>
          </a:xfrm>
          <a:custGeom>
            <a:avLst/>
            <a:gdLst/>
            <a:ahLst/>
            <a:cxnLst/>
            <a:rect l="l" t="t" r="r" b="b"/>
            <a:pathLst>
              <a:path w="12192000" h="6105524" extrusionOk="0">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a:gsLst>
              <a:gs pos="0">
                <a:schemeClr val="accent5"/>
              </a:gs>
              <a:gs pos="10000">
                <a:schemeClr val="accent5"/>
              </a:gs>
              <a:gs pos="30000">
                <a:schemeClr val="accent4"/>
              </a:gs>
              <a:gs pos="50000">
                <a:srgbClr val="FDEC3B"/>
              </a:gs>
              <a:gs pos="70000">
                <a:schemeClr val="accent2"/>
              </a:gs>
              <a:gs pos="90000">
                <a:schemeClr val="accent1"/>
              </a:gs>
              <a:gs pos="100000">
                <a:schemeClr val="accent1"/>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6" name="Google Shape;86;p13" descr="En bild som visar barrväxt, växt, pennteckning&#10;&#10;Automatiskt genererad beskrivning"/>
          <p:cNvPicPr preferRelativeResize="0"/>
          <p:nvPr/>
        </p:nvPicPr>
        <p:blipFill rotWithShape="1">
          <a:blip r:embed="rId3">
            <a:alphaModFix amt="85000"/>
          </a:blip>
          <a:srcRect/>
          <a:stretch/>
        </p:blipFill>
        <p:spPr>
          <a:xfrm>
            <a:off x="-256655" y="825035"/>
            <a:ext cx="4599175" cy="5207929"/>
          </a:xfrm>
          <a:prstGeom prst="rect">
            <a:avLst/>
          </a:prstGeom>
          <a:noFill/>
          <a:ln>
            <a:noFill/>
          </a:ln>
        </p:spPr>
      </p:pic>
      <p:sp>
        <p:nvSpPr>
          <p:cNvPr id="87" name="Google Shape;87;p13"/>
          <p:cNvSpPr txBox="1">
            <a:spLocks noGrp="1"/>
          </p:cNvSpPr>
          <p:nvPr>
            <p:ph type="subTitle" idx="1"/>
          </p:nvPr>
        </p:nvSpPr>
        <p:spPr>
          <a:xfrm>
            <a:off x="3680750" y="1770927"/>
            <a:ext cx="7755038" cy="4949598"/>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Clr>
                <a:schemeClr val="dk1"/>
              </a:buClr>
              <a:buSzPts val="688"/>
              <a:buFont typeface="Arial"/>
              <a:buNone/>
            </a:pPr>
            <a:r>
              <a:rPr lang="sv-SE" sz="6000" i="1" dirty="0">
                <a:latin typeface="Times New Roman"/>
                <a:ea typeface="Times New Roman"/>
                <a:cs typeface="Times New Roman"/>
                <a:sym typeface="Times New Roman"/>
              </a:rPr>
              <a:t>“Alltså något aktivt arbete har jag ju varit svårt att se att det egentligen förekommer. Fast det </a:t>
            </a:r>
            <a:r>
              <a:rPr lang="sv-SE" sz="6000" i="1">
                <a:latin typeface="Times New Roman"/>
                <a:ea typeface="Times New Roman"/>
                <a:cs typeface="Times New Roman"/>
                <a:sym typeface="Times New Roman"/>
              </a:rPr>
              <a:t>behöver inte vara </a:t>
            </a:r>
            <a:r>
              <a:rPr lang="sv-SE" sz="6000" i="1" dirty="0">
                <a:latin typeface="Times New Roman"/>
                <a:ea typeface="Times New Roman"/>
                <a:cs typeface="Times New Roman"/>
                <a:sym typeface="Times New Roman"/>
              </a:rPr>
              <a:t>någon nackdel, det kan ju betyda att det inte behövs/.../”</a:t>
            </a:r>
            <a:endParaRPr sz="6000" i="1" dirty="0">
              <a:latin typeface="Times New Roman"/>
              <a:ea typeface="Times New Roman"/>
              <a:cs typeface="Times New Roman"/>
              <a:sym typeface="Times New Roman"/>
            </a:endParaRPr>
          </a:p>
          <a:p>
            <a:pPr marL="0" lvl="0" indent="0" algn="l" rtl="0">
              <a:lnSpc>
                <a:spcPct val="115000"/>
              </a:lnSpc>
              <a:spcBef>
                <a:spcPts val="0"/>
              </a:spcBef>
              <a:spcAft>
                <a:spcPts val="0"/>
              </a:spcAft>
              <a:buSzPct val="105263"/>
              <a:buNone/>
            </a:pPr>
            <a:endParaRPr sz="4800" i="1" dirty="0">
              <a:latin typeface="Times New Roman"/>
              <a:ea typeface="Times New Roman"/>
              <a:cs typeface="Times New Roman"/>
              <a:sym typeface="Times New Roman"/>
            </a:endParaRPr>
          </a:p>
          <a:p>
            <a:pPr marL="0" lvl="0" indent="0" algn="r" rtl="0">
              <a:lnSpc>
                <a:spcPct val="115000"/>
              </a:lnSpc>
              <a:spcBef>
                <a:spcPts val="0"/>
              </a:spcBef>
              <a:spcAft>
                <a:spcPts val="0"/>
              </a:spcAft>
              <a:buSzPct val="99071"/>
              <a:buNone/>
            </a:pPr>
            <a:r>
              <a:rPr lang="sv-SE" sz="3200" dirty="0">
                <a:latin typeface="Times New Roman"/>
                <a:ea typeface="Times New Roman"/>
                <a:cs typeface="Times New Roman"/>
                <a:sym typeface="Times New Roman"/>
              </a:rPr>
              <a:t>Lärare på Skogsmästarskolan </a:t>
            </a:r>
            <a:endParaRPr sz="3200" dirty="0">
              <a:latin typeface="Times New Roman"/>
              <a:ea typeface="Times New Roman"/>
              <a:cs typeface="Times New Roman"/>
              <a:sym typeface="Times New Roman"/>
            </a:endParaRPr>
          </a:p>
          <a:p>
            <a:pPr marL="0" lvl="0" indent="0" algn="l" rtl="0">
              <a:lnSpc>
                <a:spcPct val="105000"/>
              </a:lnSpc>
              <a:spcBef>
                <a:spcPts val="900"/>
              </a:spcBef>
              <a:spcAft>
                <a:spcPts val="0"/>
              </a:spcAft>
              <a:buSzPct val="82758"/>
              <a:buNone/>
            </a:pPr>
            <a:endParaRPr sz="2900" dirty="0"/>
          </a:p>
          <a:p>
            <a:pPr marL="0" lvl="0" indent="0" algn="l" rtl="0">
              <a:lnSpc>
                <a:spcPct val="105000"/>
              </a:lnSpc>
              <a:spcBef>
                <a:spcPts val="900"/>
              </a:spcBef>
              <a:spcAft>
                <a:spcPts val="0"/>
              </a:spcAft>
              <a:buSzPct val="100000"/>
              <a:buNone/>
            </a:pPr>
            <a:r>
              <a:rPr lang="sv-SE" dirty="0"/>
              <a:t> </a:t>
            </a:r>
            <a:endParaRPr dirty="0"/>
          </a:p>
          <a:p>
            <a:pPr marL="0" lvl="0" indent="0" algn="l" rtl="0">
              <a:lnSpc>
                <a:spcPct val="105000"/>
              </a:lnSpc>
              <a:spcBef>
                <a:spcPts val="900"/>
              </a:spcBef>
              <a:spcAft>
                <a:spcPts val="0"/>
              </a:spcAft>
              <a:buSzPct val="100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p:nvPr/>
        </p:nvSpPr>
        <p:spPr>
          <a:xfrm>
            <a:off x="0" y="-1"/>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 name="Google Shape;86;p13" descr="En bild som visar barrväxt, växt, pennteckning&#10;&#10;Automatiskt genererad beskrivning">
            <a:extLst>
              <a:ext uri="{FF2B5EF4-FFF2-40B4-BE49-F238E27FC236}">
                <a16:creationId xmlns:a16="http://schemas.microsoft.com/office/drawing/2014/main" id="{5981553A-FF8C-4F4E-9260-29EAAEEE43BC}"/>
              </a:ext>
            </a:extLst>
          </p:cNvPr>
          <p:cNvPicPr preferRelativeResize="0"/>
          <p:nvPr/>
        </p:nvPicPr>
        <p:blipFill rotWithShape="1">
          <a:blip r:embed="rId3">
            <a:alphaModFix amt="35000"/>
          </a:blip>
          <a:srcRect/>
          <a:stretch/>
        </p:blipFill>
        <p:spPr>
          <a:xfrm>
            <a:off x="-256655" y="825035"/>
            <a:ext cx="4599175" cy="5207929"/>
          </a:xfrm>
          <a:prstGeom prst="rect">
            <a:avLst/>
          </a:prstGeom>
          <a:noFill/>
          <a:ln>
            <a:noFill/>
          </a:ln>
        </p:spPr>
      </p:pic>
      <p:sp>
        <p:nvSpPr>
          <p:cNvPr id="94" name="Google Shape;94;p14"/>
          <p:cNvSpPr txBox="1">
            <a:spLocks noGrp="1"/>
          </p:cNvSpPr>
          <p:nvPr>
            <p:ph type="subTitle" idx="1"/>
          </p:nvPr>
        </p:nvSpPr>
        <p:spPr>
          <a:xfrm>
            <a:off x="2720845" y="1296364"/>
            <a:ext cx="9066000" cy="6146156"/>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15000"/>
              </a:lnSpc>
              <a:spcBef>
                <a:spcPts val="1200"/>
              </a:spcBef>
              <a:spcAft>
                <a:spcPts val="0"/>
              </a:spcAft>
              <a:buSzPts val="523"/>
              <a:buNone/>
            </a:pPr>
            <a:r>
              <a:rPr lang="sv-SE" sz="6900" i="1" dirty="0">
                <a:latin typeface="Times New Roman"/>
                <a:ea typeface="Times New Roman"/>
                <a:cs typeface="Times New Roman"/>
                <a:sym typeface="Times New Roman"/>
              </a:rPr>
              <a:t>“Som kursledare är jag skyldig att gå kursen om lika villkor och det har jag påbörjat men har inte gjort klart. Jag skulle påbörja den under en sommar på semestern men som det så vackert heter så prioriterade jag annat. Och nu är vi tillbaka där igen om det är ointresset som gör att jag inte har gjort den - det vet jag faktiskt inte.”</a:t>
            </a:r>
            <a:endParaRPr sz="6900" i="1" dirty="0">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523"/>
              <a:buFont typeface="Arial"/>
              <a:buNone/>
            </a:pPr>
            <a:endParaRPr sz="7007" i="1" dirty="0">
              <a:latin typeface="Times New Roman"/>
              <a:ea typeface="Times New Roman"/>
              <a:cs typeface="Times New Roman"/>
              <a:sym typeface="Times New Roman"/>
            </a:endParaRPr>
          </a:p>
          <a:p>
            <a:pPr marL="0" lvl="0" indent="0" algn="r" rtl="0">
              <a:lnSpc>
                <a:spcPct val="100000"/>
              </a:lnSpc>
              <a:spcBef>
                <a:spcPts val="1200"/>
              </a:spcBef>
              <a:spcAft>
                <a:spcPts val="0"/>
              </a:spcAft>
              <a:buClr>
                <a:schemeClr val="dk1"/>
              </a:buClr>
              <a:buSzPts val="565"/>
              <a:buFont typeface="Arial"/>
              <a:buNone/>
            </a:pPr>
            <a:r>
              <a:rPr lang="sv-SE" sz="4200" dirty="0">
                <a:latin typeface="Times New Roman"/>
                <a:ea typeface="Times New Roman"/>
                <a:cs typeface="Times New Roman"/>
                <a:sym typeface="Times New Roman"/>
              </a:rPr>
              <a:t>Lärare på skogsmästarskolan</a:t>
            </a:r>
            <a:endParaRPr sz="4200" dirty="0">
              <a:latin typeface="Times New Roman"/>
              <a:ea typeface="Times New Roman"/>
              <a:cs typeface="Times New Roman"/>
              <a:sym typeface="Times New Roman"/>
            </a:endParaRPr>
          </a:p>
          <a:p>
            <a:pPr marL="0" lvl="0" indent="0" algn="l" rtl="0">
              <a:lnSpc>
                <a:spcPct val="105000"/>
              </a:lnSpc>
              <a:spcBef>
                <a:spcPts val="1200"/>
              </a:spcBef>
              <a:spcAft>
                <a:spcPts val="0"/>
              </a:spcAft>
              <a:buSzPct val="39916"/>
              <a:buNone/>
            </a:pPr>
            <a:endParaRPr sz="6500" dirty="0"/>
          </a:p>
          <a:p>
            <a:pPr marL="0" lvl="0" indent="0" algn="l" rtl="0">
              <a:lnSpc>
                <a:spcPct val="105000"/>
              </a:lnSpc>
              <a:spcBef>
                <a:spcPts val="900"/>
              </a:spcBef>
              <a:spcAft>
                <a:spcPts val="0"/>
              </a:spcAft>
              <a:buSzPct val="108108"/>
              <a:buNone/>
            </a:pPr>
            <a:r>
              <a:rPr lang="sv-SE" dirty="0"/>
              <a:t> </a:t>
            </a:r>
            <a:endParaRPr dirty="0"/>
          </a:p>
        </p:txBody>
      </p:sp>
    </p:spTree>
    <p:extLst>
      <p:ext uri="{BB962C8B-B14F-4D97-AF65-F5344CB8AC3E}">
        <p14:creationId xmlns:p14="http://schemas.microsoft.com/office/powerpoint/2010/main" val="98547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PrismaticVTI">
  <a:themeElements>
    <a:clrScheme name="Prismatic">
      <a:dk1>
        <a:srgbClr val="000000"/>
      </a:dk1>
      <a:lt1>
        <a:srgbClr val="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111</Words>
  <Application>Microsoft Office PowerPoint</Application>
  <PresentationFormat>Bredbild</PresentationFormat>
  <Paragraphs>10</Paragraphs>
  <Slides>2</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vt:i4>
      </vt:variant>
    </vt:vector>
  </HeadingPairs>
  <TitlesOfParts>
    <vt:vector size="6" baseType="lpstr">
      <vt:lpstr>Aharoni</vt:lpstr>
      <vt:lpstr>Arial</vt:lpstr>
      <vt:lpstr>Times New Roman</vt:lpstr>
      <vt:lpstr>PrismaticVTI</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Lindén Annica</dc:creator>
  <cp:lastModifiedBy>Lindén Annica</cp:lastModifiedBy>
  <cp:revision>3</cp:revision>
  <dcterms:modified xsi:type="dcterms:W3CDTF">2021-10-21T05:10:08Z</dcterms:modified>
</cp:coreProperties>
</file>